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0" r:id="rId3"/>
    <p:sldId id="259" r:id="rId4"/>
    <p:sldId id="272" r:id="rId5"/>
    <p:sldId id="280" r:id="rId6"/>
    <p:sldId id="297" r:id="rId7"/>
    <p:sldId id="287" r:id="rId8"/>
    <p:sldId id="290" r:id="rId9"/>
    <p:sldId id="300" r:id="rId10"/>
    <p:sldId id="291" r:id="rId11"/>
    <p:sldId id="298" r:id="rId12"/>
    <p:sldId id="288" r:id="rId13"/>
    <p:sldId id="299" r:id="rId14"/>
    <p:sldId id="301" r:id="rId15"/>
    <p:sldId id="275" r:id="rId16"/>
    <p:sldId id="289" r:id="rId17"/>
    <p:sldId id="294" r:id="rId18"/>
    <p:sldId id="28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28EB7"/>
    <a:srgbClr val="FD283E"/>
    <a:srgbClr val="163A46"/>
    <a:srgbClr val="E6E6E6"/>
    <a:srgbClr val="FFFFFF"/>
    <a:srgbClr val="FFCC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53" autoAdjust="0"/>
    <p:restoredTop sz="94660"/>
  </p:normalViewPr>
  <p:slideViewPr>
    <p:cSldViewPr snapToGrid="0">
      <p:cViewPr varScale="1">
        <p:scale>
          <a:sx n="64" d="100"/>
          <a:sy n="64" d="100"/>
        </p:scale>
        <p:origin x="52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EC22D-5B37-4E22-83DC-F86A19A43A23}" type="doc">
      <dgm:prSet loTypeId="urn:microsoft.com/office/officeart/2005/8/layout/venn1" loCatId="relationship" qsTypeId="urn:microsoft.com/office/officeart/2005/8/quickstyle/simple1" qsCatId="simple" csTypeId="urn:microsoft.com/office/officeart/2005/8/colors/colorful5" csCatId="colorful"/>
      <dgm:spPr/>
      <dgm:t>
        <a:bodyPr/>
        <a:lstStyle/>
        <a:p>
          <a:endParaRPr lang="zh-CN" altLang="en-US"/>
        </a:p>
      </dgm:t>
    </dgm:pt>
    <dgm:pt modelId="{9358373B-A682-4C04-83AA-7D357CFE7C68}">
      <dgm:prSet custT="1"/>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简单、易学</a:t>
          </a:r>
        </a:p>
      </dgm:t>
    </dgm:pt>
    <dgm:pt modelId="{E9EB26B8-4FAC-46E9-A5AD-9B55A23F908D}" type="parTrans" cxnId="{0B636B73-E3DE-4872-8AC4-C2A9858F7AC8}">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7BC1A560-B37A-4A76-8D66-957586E15832}" type="sibTrans" cxnId="{0B636B73-E3DE-4872-8AC4-C2A9858F7AC8}">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1E3824DA-CFB6-429F-A9AF-18916A6CF792}">
      <dgm:prSet custT="1"/>
      <dgm:spPr/>
      <dgm:t>
        <a:bodyPr/>
        <a:lstStyle/>
        <a:p>
          <a:r>
            <a:rPr lang="zh-CN" altLang="en-US" sz="1800">
              <a:solidFill>
                <a:schemeClr val="bg1"/>
              </a:solidFill>
              <a:latin typeface="微软雅黑" panose="020B0503020204020204" pitchFamily="34" charset="-122"/>
              <a:ea typeface="微软雅黑" panose="020B0503020204020204" pitchFamily="34" charset="-122"/>
            </a:rPr>
            <a:t>免费、开源</a:t>
          </a:r>
        </a:p>
      </dgm:t>
    </dgm:pt>
    <dgm:pt modelId="{BB1A5AE3-99B5-44DB-ABE4-084E0D0EA6B7}" type="parTrans" cxnId="{9B4C89E4-C99E-47BD-BD87-0E7309518E1B}">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AF839EF6-9083-48EA-BA97-8283964252F2}" type="sibTrans" cxnId="{9B4C89E4-C99E-47BD-BD87-0E7309518E1B}">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80C9FB49-BA8A-475B-A1E9-965F264EF04E}">
      <dgm:prSet custT="1"/>
      <dgm:spPr/>
      <dgm:t>
        <a:bodyPr/>
        <a:lstStyle/>
        <a:p>
          <a:r>
            <a:rPr lang="zh-CN" altLang="en-US" sz="1800">
              <a:solidFill>
                <a:schemeClr val="bg1"/>
              </a:solidFill>
              <a:latin typeface="微软雅黑" panose="020B0503020204020204" pitchFamily="34" charset="-122"/>
              <a:ea typeface="微软雅黑" panose="020B0503020204020204" pitchFamily="34" charset="-122"/>
            </a:rPr>
            <a:t>可扩展性</a:t>
          </a:r>
        </a:p>
      </dgm:t>
    </dgm:pt>
    <dgm:pt modelId="{463EE396-CE94-45E4-A8C6-CD74657138BC}" type="parTrans" cxnId="{A5F776C2-B6FB-4250-AA81-23EA5A200525}">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A26DA83E-D1C5-4712-B4A8-9261F254B54C}" type="sibTrans" cxnId="{A5F776C2-B6FB-4250-AA81-23EA5A200525}">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D122B999-0EC9-4CF2-9B6B-96CB6940EEC9}">
      <dgm:prSet custT="1"/>
      <dgm:spPr/>
      <dgm:t>
        <a:bodyPr/>
        <a:lstStyle/>
        <a:p>
          <a:r>
            <a:rPr lang="zh-CN" altLang="en-US" sz="1800">
              <a:solidFill>
                <a:schemeClr val="bg1"/>
              </a:solidFill>
              <a:latin typeface="微软雅黑" panose="020B0503020204020204" pitchFamily="34" charset="-122"/>
              <a:ea typeface="微软雅黑" panose="020B0503020204020204" pitchFamily="34" charset="-122"/>
            </a:rPr>
            <a:t>可嵌入性</a:t>
          </a:r>
        </a:p>
      </dgm:t>
    </dgm:pt>
    <dgm:pt modelId="{005B9F62-5B2E-456B-8D1F-96BCBBB31476}" type="parTrans" cxnId="{C9E7161B-E434-408F-995F-68CE438A359E}">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65FCA52D-9DB8-4C9F-9849-540AE8DC0522}" type="sibTrans" cxnId="{C9E7161B-E434-408F-995F-68CE438A359E}">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142BA314-054D-4427-9587-345556A023F7}">
      <dgm:prSet custT="1"/>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可移植性</a:t>
          </a:r>
        </a:p>
      </dgm:t>
    </dgm:pt>
    <dgm:pt modelId="{81C754E0-B75D-4C38-B940-C53D5D72E5BF}" type="parTrans" cxnId="{F9B5AD38-80DC-405C-A4DB-14B943B999FB}">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18EB320D-DA00-45E2-A1F2-311D4DF0F08B}" type="sibTrans" cxnId="{F9B5AD38-80DC-405C-A4DB-14B943B999FB}">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B1431F7E-284D-4C71-82B2-EAD2DA4C0187}">
      <dgm:prSet custT="1"/>
      <dgm:spPr/>
      <dgm:t>
        <a:bodyPr/>
        <a:lstStyle/>
        <a:p>
          <a:r>
            <a:rPr lang="zh-CN" sz="1800">
              <a:solidFill>
                <a:schemeClr val="bg1"/>
              </a:solidFill>
              <a:latin typeface="微软雅黑" panose="020B0503020204020204" pitchFamily="34" charset="-122"/>
              <a:ea typeface="微软雅黑" panose="020B0503020204020204" pitchFamily="34" charset="-122"/>
            </a:rPr>
            <a:t>跨平台性（</a:t>
          </a:r>
          <a:r>
            <a:rPr lang="en-US" sz="1800">
              <a:solidFill>
                <a:schemeClr val="bg1"/>
              </a:solidFill>
              <a:latin typeface="微软雅黑" panose="020B0503020204020204" pitchFamily="34" charset="-122"/>
              <a:ea typeface="微软雅黑" panose="020B0503020204020204" pitchFamily="34" charset="-122"/>
            </a:rPr>
            <a:t>Linux</a:t>
          </a:r>
          <a:r>
            <a:rPr lang="zh-CN" sz="1800">
              <a:solidFill>
                <a:schemeClr val="bg1"/>
              </a:solidFill>
              <a:latin typeface="微软雅黑" panose="020B0503020204020204" pitchFamily="34" charset="-122"/>
              <a:ea typeface="微软雅黑" panose="020B0503020204020204" pitchFamily="34" charset="-122"/>
            </a:rPr>
            <a:t>、</a:t>
          </a:r>
          <a:r>
            <a:rPr lang="en-US" sz="1800">
              <a:solidFill>
                <a:schemeClr val="bg1"/>
              </a:solidFill>
              <a:latin typeface="微软雅黑" panose="020B0503020204020204" pitchFamily="34" charset="-122"/>
              <a:ea typeface="微软雅黑" panose="020B0503020204020204" pitchFamily="34" charset="-122"/>
            </a:rPr>
            <a:t>Windows</a:t>
          </a:r>
          <a:r>
            <a:rPr lang="zh-CN" sz="1800">
              <a:solidFill>
                <a:schemeClr val="bg1"/>
              </a:solidFill>
              <a:latin typeface="微软雅黑" panose="020B0503020204020204" pitchFamily="34" charset="-122"/>
              <a:ea typeface="微软雅黑" panose="020B0503020204020204" pitchFamily="34" charset="-122"/>
            </a:rPr>
            <a:t>）</a:t>
          </a:r>
        </a:p>
      </dgm:t>
    </dgm:pt>
    <dgm:pt modelId="{B2FBAF4B-ECC9-4A78-9A1F-F77F23713C18}" type="parTrans" cxnId="{3244C7D9-1D12-4E58-89A7-65C600C74921}">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0CC5EDF1-FD2C-4B0A-A5C3-3BEA78AAE25C}" type="sibTrans" cxnId="{3244C7D9-1D12-4E58-89A7-65C600C74921}">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7C8786E9-12A7-49C2-B540-9FB59B3D9C48}">
      <dgm:prSet custT="1"/>
      <dgm:spPr/>
      <dgm:t>
        <a:bodyPr/>
        <a:lstStyle/>
        <a:p>
          <a:r>
            <a:rPr lang="zh-CN" altLang="en-US" sz="1800">
              <a:solidFill>
                <a:schemeClr val="bg1"/>
              </a:solidFill>
              <a:latin typeface="微软雅黑" panose="020B0503020204020204" pitchFamily="34" charset="-122"/>
              <a:ea typeface="微软雅黑" panose="020B0503020204020204" pitchFamily="34" charset="-122"/>
            </a:rPr>
            <a:t>丰富的第三方类库</a:t>
          </a:r>
        </a:p>
      </dgm:t>
    </dgm:pt>
    <dgm:pt modelId="{7F042C32-58CA-46A0-BCAF-032830D3AD20}" type="parTrans" cxnId="{A42AD7A2-601B-4CDE-9A08-0CCAEE10173F}">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0D9317AD-AF8D-4D9E-860A-E3E436B78DD4}" type="sibTrans" cxnId="{A42AD7A2-601B-4CDE-9A08-0CCAEE10173F}">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24DBFFD9-B154-4E4A-8788-FE4AB67AFDB3}">
      <dgm:prSet custT="1"/>
      <dgm:spPr/>
      <dgm:t>
        <a:bodyPr/>
        <a:lstStyle/>
        <a:p>
          <a:endParaRPr lang="zh-CN" altLang="en-US"/>
        </a:p>
      </dgm:t>
    </dgm:pt>
    <dgm:pt modelId="{36FFF37B-E584-4752-84F3-9B2E4558FCAC}" type="parTrans" cxnId="{6922E6C5-0744-4016-AA46-85802E460A35}">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C251D01B-0B3D-44C4-A172-50EAFDFE945F}" type="sibTrans" cxnId="{6922E6C5-0744-4016-AA46-85802E460A35}">
      <dgm:prSet/>
      <dgm:spPr/>
      <dgm:t>
        <a:bodyPr/>
        <a:lstStyle/>
        <a:p>
          <a:endParaRPr lang="zh-CN" altLang="en-US" sz="1800">
            <a:solidFill>
              <a:schemeClr val="bg1"/>
            </a:solidFill>
            <a:latin typeface="微软雅黑" panose="020B0503020204020204" pitchFamily="34" charset="-122"/>
            <a:ea typeface="微软雅黑" panose="020B0503020204020204" pitchFamily="34" charset="-122"/>
          </a:endParaRPr>
        </a:p>
      </dgm:t>
    </dgm:pt>
    <dgm:pt modelId="{8E8FBCBF-7D41-42DB-835D-FD2BA94B06F4}" type="pres">
      <dgm:prSet presAssocID="{697EC22D-5B37-4E22-83DC-F86A19A43A23}" presName="compositeShape" presStyleCnt="0">
        <dgm:presLayoutVars>
          <dgm:chMax val="7"/>
          <dgm:dir/>
          <dgm:resizeHandles val="exact"/>
        </dgm:presLayoutVars>
      </dgm:prSet>
      <dgm:spPr/>
    </dgm:pt>
    <dgm:pt modelId="{BCAF01C4-44B2-4B07-84BB-48259B7863F3}" type="pres">
      <dgm:prSet presAssocID="{9358373B-A682-4C04-83AA-7D357CFE7C68}" presName="circ1" presStyleLbl="vennNode1" presStyleIdx="0" presStyleCnt="7"/>
      <dgm:spPr/>
    </dgm:pt>
    <dgm:pt modelId="{3DE88812-3091-491F-A1BC-D443AD866550}" type="pres">
      <dgm:prSet presAssocID="{9358373B-A682-4C04-83AA-7D357CFE7C68}" presName="circ1Tx" presStyleLbl="revTx" presStyleIdx="0" presStyleCnt="0">
        <dgm:presLayoutVars>
          <dgm:chMax val="0"/>
          <dgm:chPref val="0"/>
          <dgm:bulletEnabled val="1"/>
        </dgm:presLayoutVars>
      </dgm:prSet>
      <dgm:spPr/>
    </dgm:pt>
    <dgm:pt modelId="{3F4BB839-2787-41D4-8E2E-73A3438A5719}" type="pres">
      <dgm:prSet presAssocID="{1E3824DA-CFB6-429F-A9AF-18916A6CF792}" presName="circ2" presStyleLbl="vennNode1" presStyleIdx="1" presStyleCnt="7"/>
      <dgm:spPr/>
    </dgm:pt>
    <dgm:pt modelId="{91DCE9A7-7F28-40F7-9B66-CC10040B81CE}" type="pres">
      <dgm:prSet presAssocID="{1E3824DA-CFB6-429F-A9AF-18916A6CF792}" presName="circ2Tx" presStyleLbl="revTx" presStyleIdx="0" presStyleCnt="0">
        <dgm:presLayoutVars>
          <dgm:chMax val="0"/>
          <dgm:chPref val="0"/>
          <dgm:bulletEnabled val="1"/>
        </dgm:presLayoutVars>
      </dgm:prSet>
      <dgm:spPr/>
    </dgm:pt>
    <dgm:pt modelId="{FE6C3DC2-259C-4BB8-8176-7B466CCFEA3F}" type="pres">
      <dgm:prSet presAssocID="{80C9FB49-BA8A-475B-A1E9-965F264EF04E}" presName="circ3" presStyleLbl="vennNode1" presStyleIdx="2" presStyleCnt="7"/>
      <dgm:spPr/>
    </dgm:pt>
    <dgm:pt modelId="{00A7D345-9BB4-4052-9FDB-8413F8048077}" type="pres">
      <dgm:prSet presAssocID="{80C9FB49-BA8A-475B-A1E9-965F264EF04E}" presName="circ3Tx" presStyleLbl="revTx" presStyleIdx="0" presStyleCnt="0">
        <dgm:presLayoutVars>
          <dgm:chMax val="0"/>
          <dgm:chPref val="0"/>
          <dgm:bulletEnabled val="1"/>
        </dgm:presLayoutVars>
      </dgm:prSet>
      <dgm:spPr/>
    </dgm:pt>
    <dgm:pt modelId="{8C030220-5AA3-45F5-8DD2-F3859961E695}" type="pres">
      <dgm:prSet presAssocID="{D122B999-0EC9-4CF2-9B6B-96CB6940EEC9}" presName="circ4" presStyleLbl="vennNode1" presStyleIdx="3" presStyleCnt="7"/>
      <dgm:spPr/>
    </dgm:pt>
    <dgm:pt modelId="{05C8935C-A91A-4D0B-AE17-BC5ECB4F2861}" type="pres">
      <dgm:prSet presAssocID="{D122B999-0EC9-4CF2-9B6B-96CB6940EEC9}" presName="circ4Tx" presStyleLbl="revTx" presStyleIdx="0" presStyleCnt="0">
        <dgm:presLayoutVars>
          <dgm:chMax val="0"/>
          <dgm:chPref val="0"/>
          <dgm:bulletEnabled val="1"/>
        </dgm:presLayoutVars>
      </dgm:prSet>
      <dgm:spPr/>
    </dgm:pt>
    <dgm:pt modelId="{198AC64A-FE7A-4ABF-BEA0-BEFFBD82B18C}" type="pres">
      <dgm:prSet presAssocID="{142BA314-054D-4427-9587-345556A023F7}" presName="circ5" presStyleLbl="vennNode1" presStyleIdx="4" presStyleCnt="7"/>
      <dgm:spPr/>
    </dgm:pt>
    <dgm:pt modelId="{67C5A10B-3EAA-446E-BD3E-C720C9BA4FCC}" type="pres">
      <dgm:prSet presAssocID="{142BA314-054D-4427-9587-345556A023F7}" presName="circ5Tx" presStyleLbl="revTx" presStyleIdx="0" presStyleCnt="0">
        <dgm:presLayoutVars>
          <dgm:chMax val="0"/>
          <dgm:chPref val="0"/>
          <dgm:bulletEnabled val="1"/>
        </dgm:presLayoutVars>
      </dgm:prSet>
      <dgm:spPr/>
    </dgm:pt>
    <dgm:pt modelId="{4E594180-27AF-4615-97D4-672664DDD3C6}" type="pres">
      <dgm:prSet presAssocID="{B1431F7E-284D-4C71-82B2-EAD2DA4C0187}" presName="circ6" presStyleLbl="vennNode1" presStyleIdx="5" presStyleCnt="7"/>
      <dgm:spPr/>
    </dgm:pt>
    <dgm:pt modelId="{7F1918FF-2CF5-4C22-8EF4-1B33DE9C3CBB}" type="pres">
      <dgm:prSet presAssocID="{B1431F7E-284D-4C71-82B2-EAD2DA4C0187}" presName="circ6Tx" presStyleLbl="revTx" presStyleIdx="0" presStyleCnt="0">
        <dgm:presLayoutVars>
          <dgm:chMax val="0"/>
          <dgm:chPref val="0"/>
          <dgm:bulletEnabled val="1"/>
        </dgm:presLayoutVars>
      </dgm:prSet>
      <dgm:spPr/>
    </dgm:pt>
    <dgm:pt modelId="{AD740716-8E55-471F-A7D4-342776367F04}" type="pres">
      <dgm:prSet presAssocID="{7C8786E9-12A7-49C2-B540-9FB59B3D9C48}" presName="circ7" presStyleLbl="vennNode1" presStyleIdx="6" presStyleCnt="7"/>
      <dgm:spPr/>
    </dgm:pt>
    <dgm:pt modelId="{26AC7D17-CFFB-4782-B965-E8947FF9ACDE}" type="pres">
      <dgm:prSet presAssocID="{7C8786E9-12A7-49C2-B540-9FB59B3D9C48}" presName="circ7Tx" presStyleLbl="revTx" presStyleIdx="0" presStyleCnt="0">
        <dgm:presLayoutVars>
          <dgm:chMax val="0"/>
          <dgm:chPref val="0"/>
          <dgm:bulletEnabled val="1"/>
        </dgm:presLayoutVars>
      </dgm:prSet>
      <dgm:spPr/>
    </dgm:pt>
  </dgm:ptLst>
  <dgm:cxnLst>
    <dgm:cxn modelId="{FAE83901-AB63-4167-B034-C03E363B87DB}" type="presOf" srcId="{B1431F7E-284D-4C71-82B2-EAD2DA4C0187}" destId="{7F1918FF-2CF5-4C22-8EF4-1B33DE9C3CBB}" srcOrd="0" destOrd="0" presId="urn:microsoft.com/office/officeart/2005/8/layout/venn1"/>
    <dgm:cxn modelId="{24CB4C0E-8C55-4972-AD37-1C3761E87A26}" type="presOf" srcId="{9358373B-A682-4C04-83AA-7D357CFE7C68}" destId="{3DE88812-3091-491F-A1BC-D443AD866550}" srcOrd="0" destOrd="0" presId="urn:microsoft.com/office/officeart/2005/8/layout/venn1"/>
    <dgm:cxn modelId="{C9E7161B-E434-408F-995F-68CE438A359E}" srcId="{697EC22D-5B37-4E22-83DC-F86A19A43A23}" destId="{D122B999-0EC9-4CF2-9B6B-96CB6940EEC9}" srcOrd="3" destOrd="0" parTransId="{005B9F62-5B2E-456B-8D1F-96BCBBB31476}" sibTransId="{65FCA52D-9DB8-4C9F-9849-540AE8DC0522}"/>
    <dgm:cxn modelId="{2EF6B61F-27EC-41F6-8FD7-E7F43B42E53D}" type="presOf" srcId="{D122B999-0EC9-4CF2-9B6B-96CB6940EEC9}" destId="{05C8935C-A91A-4D0B-AE17-BC5ECB4F2861}" srcOrd="0" destOrd="0" presId="urn:microsoft.com/office/officeart/2005/8/layout/venn1"/>
    <dgm:cxn modelId="{F9B5AD38-80DC-405C-A4DB-14B943B999FB}" srcId="{697EC22D-5B37-4E22-83DC-F86A19A43A23}" destId="{142BA314-054D-4427-9587-345556A023F7}" srcOrd="4" destOrd="0" parTransId="{81C754E0-B75D-4C38-B940-C53D5D72E5BF}" sibTransId="{18EB320D-DA00-45E2-A1F2-311D4DF0F08B}"/>
    <dgm:cxn modelId="{F628F43D-1A5F-432C-BAEE-EC09142359CC}" type="presOf" srcId="{1E3824DA-CFB6-429F-A9AF-18916A6CF792}" destId="{91DCE9A7-7F28-40F7-9B66-CC10040B81CE}" srcOrd="0" destOrd="0" presId="urn:microsoft.com/office/officeart/2005/8/layout/venn1"/>
    <dgm:cxn modelId="{DBA7145B-1C22-438B-9DCB-536957282AB0}" type="presOf" srcId="{142BA314-054D-4427-9587-345556A023F7}" destId="{67C5A10B-3EAA-446E-BD3E-C720C9BA4FCC}" srcOrd="0" destOrd="0" presId="urn:microsoft.com/office/officeart/2005/8/layout/venn1"/>
    <dgm:cxn modelId="{A2722852-EE83-4064-9753-FF0754A14280}" type="presOf" srcId="{697EC22D-5B37-4E22-83DC-F86A19A43A23}" destId="{8E8FBCBF-7D41-42DB-835D-FD2BA94B06F4}" srcOrd="0" destOrd="0" presId="urn:microsoft.com/office/officeart/2005/8/layout/venn1"/>
    <dgm:cxn modelId="{0B636B73-E3DE-4872-8AC4-C2A9858F7AC8}" srcId="{697EC22D-5B37-4E22-83DC-F86A19A43A23}" destId="{9358373B-A682-4C04-83AA-7D357CFE7C68}" srcOrd="0" destOrd="0" parTransId="{E9EB26B8-4FAC-46E9-A5AD-9B55A23F908D}" sibTransId="{7BC1A560-B37A-4A76-8D66-957586E15832}"/>
    <dgm:cxn modelId="{4FB3EA93-4390-4BB6-A0BF-E22B50A20D37}" type="presOf" srcId="{7C8786E9-12A7-49C2-B540-9FB59B3D9C48}" destId="{26AC7D17-CFFB-4782-B965-E8947FF9ACDE}" srcOrd="0" destOrd="0" presId="urn:microsoft.com/office/officeart/2005/8/layout/venn1"/>
    <dgm:cxn modelId="{A42AD7A2-601B-4CDE-9A08-0CCAEE10173F}" srcId="{697EC22D-5B37-4E22-83DC-F86A19A43A23}" destId="{7C8786E9-12A7-49C2-B540-9FB59B3D9C48}" srcOrd="6" destOrd="0" parTransId="{7F042C32-58CA-46A0-BCAF-032830D3AD20}" sibTransId="{0D9317AD-AF8D-4D9E-860A-E3E436B78DD4}"/>
    <dgm:cxn modelId="{A5F776C2-B6FB-4250-AA81-23EA5A200525}" srcId="{697EC22D-5B37-4E22-83DC-F86A19A43A23}" destId="{80C9FB49-BA8A-475B-A1E9-965F264EF04E}" srcOrd="2" destOrd="0" parTransId="{463EE396-CE94-45E4-A8C6-CD74657138BC}" sibTransId="{A26DA83E-D1C5-4712-B4A8-9261F254B54C}"/>
    <dgm:cxn modelId="{6922E6C5-0744-4016-AA46-85802E460A35}" srcId="{697EC22D-5B37-4E22-83DC-F86A19A43A23}" destId="{24DBFFD9-B154-4E4A-8788-FE4AB67AFDB3}" srcOrd="7" destOrd="0" parTransId="{36FFF37B-E584-4752-84F3-9B2E4558FCAC}" sibTransId="{C251D01B-0B3D-44C4-A172-50EAFDFE945F}"/>
    <dgm:cxn modelId="{3244C7D9-1D12-4E58-89A7-65C600C74921}" srcId="{697EC22D-5B37-4E22-83DC-F86A19A43A23}" destId="{B1431F7E-284D-4C71-82B2-EAD2DA4C0187}" srcOrd="5" destOrd="0" parTransId="{B2FBAF4B-ECC9-4A78-9A1F-F77F23713C18}" sibTransId="{0CC5EDF1-FD2C-4B0A-A5C3-3BEA78AAE25C}"/>
    <dgm:cxn modelId="{9B4C89E4-C99E-47BD-BD87-0E7309518E1B}" srcId="{697EC22D-5B37-4E22-83DC-F86A19A43A23}" destId="{1E3824DA-CFB6-429F-A9AF-18916A6CF792}" srcOrd="1" destOrd="0" parTransId="{BB1A5AE3-99B5-44DB-ABE4-084E0D0EA6B7}" sibTransId="{AF839EF6-9083-48EA-BA97-8283964252F2}"/>
    <dgm:cxn modelId="{C53895FD-D72A-42FA-B2E7-6F97CC9712B9}" type="presOf" srcId="{80C9FB49-BA8A-475B-A1E9-965F264EF04E}" destId="{00A7D345-9BB4-4052-9FDB-8413F8048077}" srcOrd="0" destOrd="0" presId="urn:microsoft.com/office/officeart/2005/8/layout/venn1"/>
    <dgm:cxn modelId="{6401386F-4D86-487D-9317-5B07C08C435F}" type="presParOf" srcId="{8E8FBCBF-7D41-42DB-835D-FD2BA94B06F4}" destId="{BCAF01C4-44B2-4B07-84BB-48259B7863F3}" srcOrd="0" destOrd="0" presId="urn:microsoft.com/office/officeart/2005/8/layout/venn1"/>
    <dgm:cxn modelId="{D458F5D0-24FA-4C0E-952F-F5B6329FE162}" type="presParOf" srcId="{8E8FBCBF-7D41-42DB-835D-FD2BA94B06F4}" destId="{3DE88812-3091-491F-A1BC-D443AD866550}" srcOrd="1" destOrd="0" presId="urn:microsoft.com/office/officeart/2005/8/layout/venn1"/>
    <dgm:cxn modelId="{777EE273-8FEC-4A2C-9864-857800A24D5B}" type="presParOf" srcId="{8E8FBCBF-7D41-42DB-835D-FD2BA94B06F4}" destId="{3F4BB839-2787-41D4-8E2E-73A3438A5719}" srcOrd="2" destOrd="0" presId="urn:microsoft.com/office/officeart/2005/8/layout/venn1"/>
    <dgm:cxn modelId="{7ADDF200-FD32-47D1-81D2-D18C1D2659B9}" type="presParOf" srcId="{8E8FBCBF-7D41-42DB-835D-FD2BA94B06F4}" destId="{91DCE9A7-7F28-40F7-9B66-CC10040B81CE}" srcOrd="3" destOrd="0" presId="urn:microsoft.com/office/officeart/2005/8/layout/venn1"/>
    <dgm:cxn modelId="{5BCDEC3E-7824-4743-8649-11074065796E}" type="presParOf" srcId="{8E8FBCBF-7D41-42DB-835D-FD2BA94B06F4}" destId="{FE6C3DC2-259C-4BB8-8176-7B466CCFEA3F}" srcOrd="4" destOrd="0" presId="urn:microsoft.com/office/officeart/2005/8/layout/venn1"/>
    <dgm:cxn modelId="{1576D810-8119-483C-A8D1-C8F1CB77F51D}" type="presParOf" srcId="{8E8FBCBF-7D41-42DB-835D-FD2BA94B06F4}" destId="{00A7D345-9BB4-4052-9FDB-8413F8048077}" srcOrd="5" destOrd="0" presId="urn:microsoft.com/office/officeart/2005/8/layout/venn1"/>
    <dgm:cxn modelId="{FCCED9ED-E304-4FF4-991C-2B25A963CB61}" type="presParOf" srcId="{8E8FBCBF-7D41-42DB-835D-FD2BA94B06F4}" destId="{8C030220-5AA3-45F5-8DD2-F3859961E695}" srcOrd="6" destOrd="0" presId="urn:microsoft.com/office/officeart/2005/8/layout/venn1"/>
    <dgm:cxn modelId="{19EDAE23-8234-4BB1-B44D-61ADD21D0756}" type="presParOf" srcId="{8E8FBCBF-7D41-42DB-835D-FD2BA94B06F4}" destId="{05C8935C-A91A-4D0B-AE17-BC5ECB4F2861}" srcOrd="7" destOrd="0" presId="urn:microsoft.com/office/officeart/2005/8/layout/venn1"/>
    <dgm:cxn modelId="{748E169C-AD09-4151-82F3-836361116E59}" type="presParOf" srcId="{8E8FBCBF-7D41-42DB-835D-FD2BA94B06F4}" destId="{198AC64A-FE7A-4ABF-BEA0-BEFFBD82B18C}" srcOrd="8" destOrd="0" presId="urn:microsoft.com/office/officeart/2005/8/layout/venn1"/>
    <dgm:cxn modelId="{9BF1036A-3FA8-4791-B81F-ACAA7F747223}" type="presParOf" srcId="{8E8FBCBF-7D41-42DB-835D-FD2BA94B06F4}" destId="{67C5A10B-3EAA-446E-BD3E-C720C9BA4FCC}" srcOrd="9" destOrd="0" presId="urn:microsoft.com/office/officeart/2005/8/layout/venn1"/>
    <dgm:cxn modelId="{14EB8F5B-E12A-46E7-BEDD-D5E6A802BB91}" type="presParOf" srcId="{8E8FBCBF-7D41-42DB-835D-FD2BA94B06F4}" destId="{4E594180-27AF-4615-97D4-672664DDD3C6}" srcOrd="10" destOrd="0" presId="urn:microsoft.com/office/officeart/2005/8/layout/venn1"/>
    <dgm:cxn modelId="{166DF8D5-CBD5-4BFA-8499-42503538DF5B}" type="presParOf" srcId="{8E8FBCBF-7D41-42DB-835D-FD2BA94B06F4}" destId="{7F1918FF-2CF5-4C22-8EF4-1B33DE9C3CBB}" srcOrd="11" destOrd="0" presId="urn:microsoft.com/office/officeart/2005/8/layout/venn1"/>
    <dgm:cxn modelId="{2A6F4CE0-80EC-4421-B44E-EFADF3431BF9}" type="presParOf" srcId="{8E8FBCBF-7D41-42DB-835D-FD2BA94B06F4}" destId="{AD740716-8E55-471F-A7D4-342776367F04}" srcOrd="12" destOrd="0" presId="urn:microsoft.com/office/officeart/2005/8/layout/venn1"/>
    <dgm:cxn modelId="{D7D256C7-684F-4FAE-B54D-B811AB4096D9}" type="presParOf" srcId="{8E8FBCBF-7D41-42DB-835D-FD2BA94B06F4}" destId="{26AC7D17-CFFB-4782-B965-E8947FF9ACDE}"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1D8FF2-C610-4C7D-915B-4B62131FBA08}" type="doc">
      <dgm:prSet loTypeId="urn:microsoft.com/office/officeart/2005/8/layout/venn1" loCatId="relationship" qsTypeId="urn:microsoft.com/office/officeart/2005/8/quickstyle/simple1" qsCatId="simple" csTypeId="urn:microsoft.com/office/officeart/2005/8/colors/colorful5" csCatId="colorful"/>
      <dgm:spPr/>
      <dgm:t>
        <a:bodyPr/>
        <a:lstStyle/>
        <a:p>
          <a:endParaRPr lang="zh-CN" altLang="en-US"/>
        </a:p>
      </dgm:t>
    </dgm:pt>
    <dgm:pt modelId="{4B6C66BD-7A96-467C-93F9-C1263F64D707}">
      <dgm:prSet custT="1"/>
      <dgm:spPr/>
      <dgm:t>
        <a:bodyPr/>
        <a:lstStyle/>
        <a:p>
          <a:r>
            <a:rPr lang="zh-CN" altLang="en-US" sz="2000">
              <a:solidFill>
                <a:schemeClr val="bg1"/>
              </a:solidFill>
            </a:rPr>
            <a:t>数值计算</a:t>
          </a:r>
        </a:p>
      </dgm:t>
    </dgm:pt>
    <dgm:pt modelId="{9249F899-79C1-4209-8986-76D2372E47DF}" type="parTrans" cxnId="{10F525EE-CEBA-4363-B80A-C602E663B8E8}">
      <dgm:prSet/>
      <dgm:spPr/>
      <dgm:t>
        <a:bodyPr/>
        <a:lstStyle/>
        <a:p>
          <a:endParaRPr lang="zh-CN" altLang="en-US" sz="2000">
            <a:solidFill>
              <a:schemeClr val="bg1"/>
            </a:solidFill>
          </a:endParaRPr>
        </a:p>
      </dgm:t>
    </dgm:pt>
    <dgm:pt modelId="{CA571C39-4C0C-46E9-B3D6-2808EC986462}" type="sibTrans" cxnId="{10F525EE-CEBA-4363-B80A-C602E663B8E8}">
      <dgm:prSet/>
      <dgm:spPr/>
      <dgm:t>
        <a:bodyPr/>
        <a:lstStyle/>
        <a:p>
          <a:endParaRPr lang="zh-CN" altLang="en-US" sz="2000">
            <a:solidFill>
              <a:schemeClr val="bg1"/>
            </a:solidFill>
          </a:endParaRPr>
        </a:p>
      </dgm:t>
    </dgm:pt>
    <dgm:pt modelId="{3539DF11-BFB7-4C71-938C-A49482FC9149}">
      <dgm:prSet custT="1"/>
      <dgm:spPr/>
      <dgm:t>
        <a:bodyPr/>
        <a:lstStyle/>
        <a:p>
          <a:r>
            <a:rPr lang="zh-CN" altLang="en-US" sz="2000">
              <a:solidFill>
                <a:schemeClr val="bg1"/>
              </a:solidFill>
            </a:rPr>
            <a:t>数据分析</a:t>
          </a:r>
        </a:p>
      </dgm:t>
    </dgm:pt>
    <dgm:pt modelId="{B8F6BD2F-DB8C-45BF-9852-2ECB85B3F07A}" type="parTrans" cxnId="{BA67A6DD-5938-407E-925C-A674EEE8B8E9}">
      <dgm:prSet/>
      <dgm:spPr/>
      <dgm:t>
        <a:bodyPr/>
        <a:lstStyle/>
        <a:p>
          <a:endParaRPr lang="zh-CN" altLang="en-US" sz="2000">
            <a:solidFill>
              <a:schemeClr val="bg1"/>
            </a:solidFill>
          </a:endParaRPr>
        </a:p>
      </dgm:t>
    </dgm:pt>
    <dgm:pt modelId="{A4378BDC-E5E4-4396-A941-C0B0CD2042CD}" type="sibTrans" cxnId="{BA67A6DD-5938-407E-925C-A674EEE8B8E9}">
      <dgm:prSet/>
      <dgm:spPr/>
      <dgm:t>
        <a:bodyPr/>
        <a:lstStyle/>
        <a:p>
          <a:endParaRPr lang="zh-CN" altLang="en-US" sz="2000">
            <a:solidFill>
              <a:schemeClr val="bg1"/>
            </a:solidFill>
          </a:endParaRPr>
        </a:p>
      </dgm:t>
    </dgm:pt>
    <dgm:pt modelId="{D299AF6D-37E2-467B-8670-BC8A96069C57}">
      <dgm:prSet custT="1"/>
      <dgm:spPr/>
      <dgm:t>
        <a:bodyPr/>
        <a:lstStyle/>
        <a:p>
          <a:r>
            <a:rPr lang="zh-CN" altLang="en-US" sz="2000" dirty="0">
              <a:solidFill>
                <a:schemeClr val="bg1"/>
              </a:solidFill>
            </a:rPr>
            <a:t>统计分析</a:t>
          </a:r>
        </a:p>
      </dgm:t>
    </dgm:pt>
    <dgm:pt modelId="{0168F6C0-D77A-4784-A5C0-E24AD0BD7A12}" type="parTrans" cxnId="{71E698F6-A2CF-4113-8D28-02800A81D996}">
      <dgm:prSet/>
      <dgm:spPr/>
      <dgm:t>
        <a:bodyPr/>
        <a:lstStyle/>
        <a:p>
          <a:endParaRPr lang="zh-CN" altLang="en-US" sz="2000">
            <a:solidFill>
              <a:schemeClr val="bg1"/>
            </a:solidFill>
          </a:endParaRPr>
        </a:p>
      </dgm:t>
    </dgm:pt>
    <dgm:pt modelId="{D43D2157-DC76-41A8-8FA6-22179F9B601E}" type="sibTrans" cxnId="{71E698F6-A2CF-4113-8D28-02800A81D996}">
      <dgm:prSet/>
      <dgm:spPr/>
      <dgm:t>
        <a:bodyPr/>
        <a:lstStyle/>
        <a:p>
          <a:endParaRPr lang="zh-CN" altLang="en-US" sz="2000">
            <a:solidFill>
              <a:schemeClr val="bg1"/>
            </a:solidFill>
          </a:endParaRPr>
        </a:p>
      </dgm:t>
    </dgm:pt>
    <dgm:pt modelId="{748ECEB3-69A7-45DC-BE6D-5178C1D647CB}">
      <dgm:prSet custT="1"/>
      <dgm:spPr/>
      <dgm:t>
        <a:bodyPr/>
        <a:lstStyle/>
        <a:p>
          <a:r>
            <a:rPr lang="zh-CN" altLang="en-US" sz="2000">
              <a:solidFill>
                <a:schemeClr val="bg1"/>
              </a:solidFill>
            </a:rPr>
            <a:t>可视化</a:t>
          </a:r>
        </a:p>
      </dgm:t>
    </dgm:pt>
    <dgm:pt modelId="{755C70E4-0BE6-4270-9DAA-83405335D649}" type="parTrans" cxnId="{3C240275-80BD-4368-AF27-0ECF19789722}">
      <dgm:prSet/>
      <dgm:spPr/>
      <dgm:t>
        <a:bodyPr/>
        <a:lstStyle/>
        <a:p>
          <a:endParaRPr lang="zh-CN" altLang="en-US" sz="2000">
            <a:solidFill>
              <a:schemeClr val="bg1"/>
            </a:solidFill>
          </a:endParaRPr>
        </a:p>
      </dgm:t>
    </dgm:pt>
    <dgm:pt modelId="{B411A917-7834-4852-B780-6095B8E595BF}" type="sibTrans" cxnId="{3C240275-80BD-4368-AF27-0ECF19789722}">
      <dgm:prSet/>
      <dgm:spPr/>
      <dgm:t>
        <a:bodyPr/>
        <a:lstStyle/>
        <a:p>
          <a:endParaRPr lang="zh-CN" altLang="en-US" sz="2000">
            <a:solidFill>
              <a:schemeClr val="bg1"/>
            </a:solidFill>
          </a:endParaRPr>
        </a:p>
      </dgm:t>
    </dgm:pt>
    <dgm:pt modelId="{EB47B957-B853-43AB-996A-2D9BF8E32292}">
      <dgm:prSet custT="1"/>
      <dgm:spPr/>
      <dgm:t>
        <a:bodyPr/>
        <a:lstStyle/>
        <a:p>
          <a:r>
            <a:rPr lang="zh-CN" altLang="en-US" sz="2000">
              <a:solidFill>
                <a:schemeClr val="bg1"/>
              </a:solidFill>
            </a:rPr>
            <a:t>机器学习</a:t>
          </a:r>
        </a:p>
      </dgm:t>
    </dgm:pt>
    <dgm:pt modelId="{EAC4859B-8AC8-4B03-B247-35B2AC00ADA6}" type="parTrans" cxnId="{D1CFC236-06C7-43BF-BE8B-5A0F5C540D15}">
      <dgm:prSet/>
      <dgm:spPr/>
      <dgm:t>
        <a:bodyPr/>
        <a:lstStyle/>
        <a:p>
          <a:endParaRPr lang="zh-CN" altLang="en-US" sz="2000">
            <a:solidFill>
              <a:schemeClr val="bg1"/>
            </a:solidFill>
          </a:endParaRPr>
        </a:p>
      </dgm:t>
    </dgm:pt>
    <dgm:pt modelId="{03AFA4B6-1437-4A78-9644-C1CAA48CDF6C}" type="sibTrans" cxnId="{D1CFC236-06C7-43BF-BE8B-5A0F5C540D15}">
      <dgm:prSet/>
      <dgm:spPr/>
      <dgm:t>
        <a:bodyPr/>
        <a:lstStyle/>
        <a:p>
          <a:endParaRPr lang="zh-CN" altLang="en-US" sz="2000">
            <a:solidFill>
              <a:schemeClr val="bg1"/>
            </a:solidFill>
          </a:endParaRPr>
        </a:p>
      </dgm:t>
    </dgm:pt>
    <dgm:pt modelId="{D5280935-DE1A-4AA3-8489-3E7B8D7FCEED}" type="pres">
      <dgm:prSet presAssocID="{2C1D8FF2-C610-4C7D-915B-4B62131FBA08}" presName="compositeShape" presStyleCnt="0">
        <dgm:presLayoutVars>
          <dgm:chMax val="7"/>
          <dgm:dir/>
          <dgm:resizeHandles val="exact"/>
        </dgm:presLayoutVars>
      </dgm:prSet>
      <dgm:spPr/>
    </dgm:pt>
    <dgm:pt modelId="{CF5BFA3F-2702-4F5E-A08C-C0018D742F11}" type="pres">
      <dgm:prSet presAssocID="{4B6C66BD-7A96-467C-93F9-C1263F64D707}" presName="circ1" presStyleLbl="vennNode1" presStyleIdx="0" presStyleCnt="5"/>
      <dgm:spPr>
        <a:solidFill>
          <a:srgbClr val="61D6FE">
            <a:alpha val="50000"/>
          </a:srgbClr>
        </a:solidFill>
      </dgm:spPr>
    </dgm:pt>
    <dgm:pt modelId="{CE28BEF2-67BB-4301-8FE2-1F2FBBB96A37}" type="pres">
      <dgm:prSet presAssocID="{4B6C66BD-7A96-467C-93F9-C1263F64D707}" presName="circ1Tx" presStyleLbl="revTx" presStyleIdx="0" presStyleCnt="0">
        <dgm:presLayoutVars>
          <dgm:chMax val="0"/>
          <dgm:chPref val="0"/>
          <dgm:bulletEnabled val="1"/>
        </dgm:presLayoutVars>
      </dgm:prSet>
      <dgm:spPr/>
    </dgm:pt>
    <dgm:pt modelId="{30B35BD2-1E77-42EF-A5A3-7F78594D7C41}" type="pres">
      <dgm:prSet presAssocID="{3539DF11-BFB7-4C71-938C-A49482FC9149}" presName="circ2" presStyleLbl="vennNode1" presStyleIdx="1" presStyleCnt="5" custLinFactNeighborY="0"/>
      <dgm:spPr/>
    </dgm:pt>
    <dgm:pt modelId="{0FCAD125-5DDC-40AB-B518-0285EF4410C5}" type="pres">
      <dgm:prSet presAssocID="{3539DF11-BFB7-4C71-938C-A49482FC9149}" presName="circ2Tx" presStyleLbl="revTx" presStyleIdx="0" presStyleCnt="0">
        <dgm:presLayoutVars>
          <dgm:chMax val="0"/>
          <dgm:chPref val="0"/>
          <dgm:bulletEnabled val="1"/>
        </dgm:presLayoutVars>
      </dgm:prSet>
      <dgm:spPr/>
    </dgm:pt>
    <dgm:pt modelId="{65483F76-0BAF-4D92-9C73-C3708AFB1C95}" type="pres">
      <dgm:prSet presAssocID="{D299AF6D-37E2-467B-8670-BC8A96069C57}" presName="circ3" presStyleLbl="vennNode1" presStyleIdx="2" presStyleCnt="5"/>
      <dgm:spPr/>
    </dgm:pt>
    <dgm:pt modelId="{4A79E92F-5941-4CAE-A8BD-5F5A937745D0}" type="pres">
      <dgm:prSet presAssocID="{D299AF6D-37E2-467B-8670-BC8A96069C57}" presName="circ3Tx" presStyleLbl="revTx" presStyleIdx="0" presStyleCnt="0">
        <dgm:presLayoutVars>
          <dgm:chMax val="0"/>
          <dgm:chPref val="0"/>
          <dgm:bulletEnabled val="1"/>
        </dgm:presLayoutVars>
      </dgm:prSet>
      <dgm:spPr/>
    </dgm:pt>
    <dgm:pt modelId="{9F6EEE08-086D-4B11-926F-8C9987AF7185}" type="pres">
      <dgm:prSet presAssocID="{748ECEB3-69A7-45DC-BE6D-5178C1D647CB}" presName="circ4" presStyleLbl="vennNode1" presStyleIdx="3" presStyleCnt="5"/>
      <dgm:spPr>
        <a:solidFill>
          <a:schemeClr val="accent5">
            <a:alpha val="50000"/>
          </a:schemeClr>
        </a:solidFill>
      </dgm:spPr>
    </dgm:pt>
    <dgm:pt modelId="{4FEB07AE-4417-4BC5-BC44-4BE179866C5F}" type="pres">
      <dgm:prSet presAssocID="{748ECEB3-69A7-45DC-BE6D-5178C1D647CB}" presName="circ4Tx" presStyleLbl="revTx" presStyleIdx="0" presStyleCnt="0">
        <dgm:presLayoutVars>
          <dgm:chMax val="0"/>
          <dgm:chPref val="0"/>
          <dgm:bulletEnabled val="1"/>
        </dgm:presLayoutVars>
      </dgm:prSet>
      <dgm:spPr/>
    </dgm:pt>
    <dgm:pt modelId="{950267A2-62B5-42B5-BC08-88C4D2B4BD03}" type="pres">
      <dgm:prSet presAssocID="{EB47B957-B853-43AB-996A-2D9BF8E32292}" presName="circ5" presStyleLbl="vennNode1" presStyleIdx="4" presStyleCnt="5"/>
      <dgm:spPr/>
    </dgm:pt>
    <dgm:pt modelId="{F2DC11C1-C2DB-4D1E-A39B-F96261B774D7}" type="pres">
      <dgm:prSet presAssocID="{EB47B957-B853-43AB-996A-2D9BF8E32292}" presName="circ5Tx" presStyleLbl="revTx" presStyleIdx="0" presStyleCnt="0">
        <dgm:presLayoutVars>
          <dgm:chMax val="0"/>
          <dgm:chPref val="0"/>
          <dgm:bulletEnabled val="1"/>
        </dgm:presLayoutVars>
      </dgm:prSet>
      <dgm:spPr/>
    </dgm:pt>
  </dgm:ptLst>
  <dgm:cxnLst>
    <dgm:cxn modelId="{65C0A51D-2C76-4023-9E3F-B20B20D70451}" type="presOf" srcId="{EB47B957-B853-43AB-996A-2D9BF8E32292}" destId="{F2DC11C1-C2DB-4D1E-A39B-F96261B774D7}" srcOrd="0" destOrd="0" presId="urn:microsoft.com/office/officeart/2005/8/layout/venn1"/>
    <dgm:cxn modelId="{D1CFC236-06C7-43BF-BE8B-5A0F5C540D15}" srcId="{2C1D8FF2-C610-4C7D-915B-4B62131FBA08}" destId="{EB47B957-B853-43AB-996A-2D9BF8E32292}" srcOrd="4" destOrd="0" parTransId="{EAC4859B-8AC8-4B03-B247-35B2AC00ADA6}" sibTransId="{03AFA4B6-1437-4A78-9644-C1CAA48CDF6C}"/>
    <dgm:cxn modelId="{17FC4B48-4E6E-497E-A7D0-EA9B46241BC5}" type="presOf" srcId="{D299AF6D-37E2-467B-8670-BC8A96069C57}" destId="{4A79E92F-5941-4CAE-A8BD-5F5A937745D0}" srcOrd="0" destOrd="0" presId="urn:microsoft.com/office/officeart/2005/8/layout/venn1"/>
    <dgm:cxn modelId="{3C240275-80BD-4368-AF27-0ECF19789722}" srcId="{2C1D8FF2-C610-4C7D-915B-4B62131FBA08}" destId="{748ECEB3-69A7-45DC-BE6D-5178C1D647CB}" srcOrd="3" destOrd="0" parTransId="{755C70E4-0BE6-4270-9DAA-83405335D649}" sibTransId="{B411A917-7834-4852-B780-6095B8E595BF}"/>
    <dgm:cxn modelId="{E6604688-0305-4E09-A9C2-D23E9E1C40BC}" type="presOf" srcId="{3539DF11-BFB7-4C71-938C-A49482FC9149}" destId="{0FCAD125-5DDC-40AB-B518-0285EF4410C5}" srcOrd="0" destOrd="0" presId="urn:microsoft.com/office/officeart/2005/8/layout/venn1"/>
    <dgm:cxn modelId="{C8EA2590-A94F-4851-8F1E-89ECAF454836}" type="presOf" srcId="{2C1D8FF2-C610-4C7D-915B-4B62131FBA08}" destId="{D5280935-DE1A-4AA3-8489-3E7B8D7FCEED}" srcOrd="0" destOrd="0" presId="urn:microsoft.com/office/officeart/2005/8/layout/venn1"/>
    <dgm:cxn modelId="{1CDFBAB8-8152-4F8D-AB7A-A3FFABF8E060}" type="presOf" srcId="{748ECEB3-69A7-45DC-BE6D-5178C1D647CB}" destId="{4FEB07AE-4417-4BC5-BC44-4BE179866C5F}" srcOrd="0" destOrd="0" presId="urn:microsoft.com/office/officeart/2005/8/layout/venn1"/>
    <dgm:cxn modelId="{BA67A6DD-5938-407E-925C-A674EEE8B8E9}" srcId="{2C1D8FF2-C610-4C7D-915B-4B62131FBA08}" destId="{3539DF11-BFB7-4C71-938C-A49482FC9149}" srcOrd="1" destOrd="0" parTransId="{B8F6BD2F-DB8C-45BF-9852-2ECB85B3F07A}" sibTransId="{A4378BDC-E5E4-4396-A941-C0B0CD2042CD}"/>
    <dgm:cxn modelId="{80F03DE6-995E-430E-B731-3D3F25975FBC}" type="presOf" srcId="{4B6C66BD-7A96-467C-93F9-C1263F64D707}" destId="{CE28BEF2-67BB-4301-8FE2-1F2FBBB96A37}" srcOrd="0" destOrd="0" presId="urn:microsoft.com/office/officeart/2005/8/layout/venn1"/>
    <dgm:cxn modelId="{10F525EE-CEBA-4363-B80A-C602E663B8E8}" srcId="{2C1D8FF2-C610-4C7D-915B-4B62131FBA08}" destId="{4B6C66BD-7A96-467C-93F9-C1263F64D707}" srcOrd="0" destOrd="0" parTransId="{9249F899-79C1-4209-8986-76D2372E47DF}" sibTransId="{CA571C39-4C0C-46E9-B3D6-2808EC986462}"/>
    <dgm:cxn modelId="{71E698F6-A2CF-4113-8D28-02800A81D996}" srcId="{2C1D8FF2-C610-4C7D-915B-4B62131FBA08}" destId="{D299AF6D-37E2-467B-8670-BC8A96069C57}" srcOrd="2" destOrd="0" parTransId="{0168F6C0-D77A-4784-A5C0-E24AD0BD7A12}" sibTransId="{D43D2157-DC76-41A8-8FA6-22179F9B601E}"/>
    <dgm:cxn modelId="{8C4F6715-D983-451C-A577-1A97292B59F6}" type="presParOf" srcId="{D5280935-DE1A-4AA3-8489-3E7B8D7FCEED}" destId="{CF5BFA3F-2702-4F5E-A08C-C0018D742F11}" srcOrd="0" destOrd="0" presId="urn:microsoft.com/office/officeart/2005/8/layout/venn1"/>
    <dgm:cxn modelId="{D06AE8B2-0E21-4A2A-97EE-87A8A02F6D81}" type="presParOf" srcId="{D5280935-DE1A-4AA3-8489-3E7B8D7FCEED}" destId="{CE28BEF2-67BB-4301-8FE2-1F2FBBB96A37}" srcOrd="1" destOrd="0" presId="urn:microsoft.com/office/officeart/2005/8/layout/venn1"/>
    <dgm:cxn modelId="{8F2677E4-61AE-45AD-BC26-09C6D1432BA8}" type="presParOf" srcId="{D5280935-DE1A-4AA3-8489-3E7B8D7FCEED}" destId="{30B35BD2-1E77-42EF-A5A3-7F78594D7C41}" srcOrd="2" destOrd="0" presId="urn:microsoft.com/office/officeart/2005/8/layout/venn1"/>
    <dgm:cxn modelId="{7609D992-7A24-4E0E-9D42-EB720662A0F0}" type="presParOf" srcId="{D5280935-DE1A-4AA3-8489-3E7B8D7FCEED}" destId="{0FCAD125-5DDC-40AB-B518-0285EF4410C5}" srcOrd="3" destOrd="0" presId="urn:microsoft.com/office/officeart/2005/8/layout/venn1"/>
    <dgm:cxn modelId="{0916D1B5-A561-4879-A73A-A61932391D3D}" type="presParOf" srcId="{D5280935-DE1A-4AA3-8489-3E7B8D7FCEED}" destId="{65483F76-0BAF-4D92-9C73-C3708AFB1C95}" srcOrd="4" destOrd="0" presId="urn:microsoft.com/office/officeart/2005/8/layout/venn1"/>
    <dgm:cxn modelId="{9A2CD052-FF39-434F-8858-FCB2879E41BE}" type="presParOf" srcId="{D5280935-DE1A-4AA3-8489-3E7B8D7FCEED}" destId="{4A79E92F-5941-4CAE-A8BD-5F5A937745D0}" srcOrd="5" destOrd="0" presId="urn:microsoft.com/office/officeart/2005/8/layout/venn1"/>
    <dgm:cxn modelId="{BBB19CAA-BF46-4486-92E6-84A452CCEF7D}" type="presParOf" srcId="{D5280935-DE1A-4AA3-8489-3E7B8D7FCEED}" destId="{9F6EEE08-086D-4B11-926F-8C9987AF7185}" srcOrd="6" destOrd="0" presId="urn:microsoft.com/office/officeart/2005/8/layout/venn1"/>
    <dgm:cxn modelId="{4FB39159-6648-483F-A285-B4BCEBDD567E}" type="presParOf" srcId="{D5280935-DE1A-4AA3-8489-3E7B8D7FCEED}" destId="{4FEB07AE-4417-4BC5-BC44-4BE179866C5F}" srcOrd="7" destOrd="0" presId="urn:microsoft.com/office/officeart/2005/8/layout/venn1"/>
    <dgm:cxn modelId="{0BA1987D-84D0-479C-B32C-1E2A90A3CAC8}" type="presParOf" srcId="{D5280935-DE1A-4AA3-8489-3E7B8D7FCEED}" destId="{950267A2-62B5-42B5-BC08-88C4D2B4BD03}" srcOrd="8" destOrd="0" presId="urn:microsoft.com/office/officeart/2005/8/layout/venn1"/>
    <dgm:cxn modelId="{FEDA3014-34AF-4103-B578-A7DA5BD60336}" type="presParOf" srcId="{D5280935-DE1A-4AA3-8489-3E7B8D7FCEED}" destId="{F2DC11C1-C2DB-4D1E-A39B-F96261B774D7}" srcOrd="9"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96B428-899F-43CB-A4F2-FAD7352EB10C}" type="doc">
      <dgm:prSet loTypeId="urn:microsoft.com/office/officeart/2005/8/layout/venn3#1" loCatId="relationship" qsTypeId="urn:microsoft.com/office/officeart/2005/8/quickstyle/simple4#2" qsCatId="simple" csTypeId="urn:microsoft.com/office/officeart/2005/8/colors/accent1_4" csCatId="accent1" phldr="1"/>
      <dgm:spPr/>
      <dgm:t>
        <a:bodyPr/>
        <a:lstStyle/>
        <a:p>
          <a:endParaRPr lang="zh-CN" altLang="en-US"/>
        </a:p>
      </dgm:t>
    </dgm:pt>
    <dgm:pt modelId="{4E387928-B07F-41D4-8561-8FDA9DD1728D}">
      <dgm:prSet phldrT="[文本]" custT="1"/>
      <dgm:spPr>
        <a:xfrm>
          <a:off x="2897372" y="74169"/>
          <a:ext cx="3856815" cy="3856815"/>
        </a:xfrm>
      </dgm:spPr>
      <dgm:t>
        <a:bodyPr/>
        <a:lstStyle/>
        <a:p>
          <a:pPr algn="ctr"/>
          <a:r>
            <a:rPr lang="en-US" altLang="en-US" sz="2000" b="1">
              <a:solidFill>
                <a:schemeClr val="bg1"/>
              </a:solidFill>
              <a:latin typeface="微软雅黑" panose="020B0503020204020204" pitchFamily="34" charset="-122"/>
              <a:ea typeface="微软雅黑" panose="020B0503020204020204" pitchFamily="34" charset="-122"/>
              <a:cs typeface="+mn-cs"/>
            </a:rPr>
            <a:t>numpy</a:t>
          </a:r>
          <a:endParaRPr lang="zh-CN" altLang="en-US" sz="2000" b="1" dirty="0">
            <a:solidFill>
              <a:schemeClr val="bg1"/>
            </a:solidFill>
            <a:latin typeface="微软雅黑" panose="020B0503020204020204" pitchFamily="34" charset="-122"/>
            <a:ea typeface="微软雅黑" panose="020B0503020204020204" pitchFamily="34" charset="-122"/>
            <a:cs typeface="+mn-cs"/>
          </a:endParaRPr>
        </a:p>
      </dgm:t>
    </dgm:pt>
    <dgm:pt modelId="{C3DC05D9-1FDF-4333-A4C3-AFF41E94BC51}" type="parTrans" cxnId="{6549E11E-F089-4508-B1C3-D5AC719F0E8E}">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EAD9E877-1841-432A-9B6C-C4DD1B94351B}" type="sibTrans" cxnId="{6549E11E-F089-4508-B1C3-D5AC719F0E8E}">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6BDE2240-B647-4B88-AB21-DBC18A9C5752}">
      <dgm:prSet phldrT="[文本]" custT="1"/>
      <dgm:spPr>
        <a:xfrm>
          <a:off x="4603271" y="1780068"/>
          <a:ext cx="3856815" cy="3856815"/>
        </a:xfrm>
      </dgm:spPr>
      <dgm:t>
        <a:bodyPr/>
        <a:lstStyle/>
        <a:p>
          <a:pPr algn="ctr"/>
          <a:r>
            <a:rPr lang="en-US" altLang="en-US" sz="2000" b="1" i="0">
              <a:solidFill>
                <a:schemeClr val="bg1"/>
              </a:solidFill>
              <a:latin typeface="微软雅黑" panose="020B0503020204020204" pitchFamily="34" charset="-122"/>
              <a:ea typeface="微软雅黑" panose="020B0503020204020204" pitchFamily="34" charset="-122"/>
              <a:cs typeface="+mn-cs"/>
            </a:rPr>
            <a:t>pandas</a:t>
          </a:r>
          <a:endParaRPr lang="zh-CN" altLang="en-US" sz="2000" b="1" dirty="0">
            <a:solidFill>
              <a:schemeClr val="bg1"/>
            </a:solidFill>
            <a:latin typeface="微软雅黑" panose="020B0503020204020204" pitchFamily="34" charset="-122"/>
            <a:ea typeface="微软雅黑" panose="020B0503020204020204" pitchFamily="34" charset="-122"/>
            <a:cs typeface="+mn-cs"/>
          </a:endParaRPr>
        </a:p>
      </dgm:t>
    </dgm:pt>
    <dgm:pt modelId="{AE5336B5-7DB8-4F3F-8BA7-62A199D90239}" type="parTrans" cxnId="{F02740A8-8F9C-4B8F-AB2D-EBA17EBA5617}">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AD4B949F-1DC4-4718-9350-1AC208A2E85E}" type="sibTrans" cxnId="{F02740A8-8F9C-4B8F-AB2D-EBA17EBA5617}">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1D24A312-DE45-4AE4-A078-1CC15376CD5E}">
      <dgm:prSet phldrT="[文本]" custT="1"/>
      <dgm:spPr>
        <a:xfrm>
          <a:off x="2897372" y="3485967"/>
          <a:ext cx="3856815" cy="3856815"/>
        </a:xfrm>
      </dgm:spPr>
      <dgm:t>
        <a:bodyPr/>
        <a:lstStyle/>
        <a:p>
          <a:pPr algn="ctr"/>
          <a:r>
            <a:rPr lang="en-US" altLang="zh-CN" sz="2000" b="1" i="0">
              <a:solidFill>
                <a:schemeClr val="bg1"/>
              </a:solidFill>
              <a:latin typeface="微软雅黑" panose="020B0503020204020204" pitchFamily="34" charset="-122"/>
              <a:ea typeface="微软雅黑" panose="020B0503020204020204" pitchFamily="34" charset="-122"/>
              <a:cs typeface="+mn-cs"/>
              <a:sym typeface="+mn-ea"/>
            </a:rPr>
            <a:t>m</a:t>
          </a:r>
          <a:r>
            <a:rPr lang="en-US" sz="2000" b="1" i="0">
              <a:solidFill>
                <a:schemeClr val="bg1"/>
              </a:solidFill>
              <a:latin typeface="微软雅黑" panose="020B0503020204020204" pitchFamily="34" charset="-122"/>
              <a:ea typeface="微软雅黑" panose="020B0503020204020204" pitchFamily="34" charset="-122"/>
              <a:cs typeface="+mn-cs"/>
              <a:sym typeface="+mn-ea"/>
            </a:rPr>
            <a:t>atplotlib</a:t>
          </a:r>
          <a:endParaRPr lang="zh-CN" altLang="en-US" sz="2000" b="1" i="0" dirty="0">
            <a:solidFill>
              <a:schemeClr val="bg1"/>
            </a:solidFill>
            <a:latin typeface="微软雅黑" panose="020B0503020204020204" pitchFamily="34" charset="-122"/>
            <a:ea typeface="微软雅黑" panose="020B0503020204020204" pitchFamily="34" charset="-122"/>
            <a:cs typeface="+mn-cs"/>
          </a:endParaRPr>
        </a:p>
      </dgm:t>
    </dgm:pt>
    <dgm:pt modelId="{EA0AFC15-ACC4-4838-A3F3-BC537E9F27EA}" type="parTrans" cxnId="{8145506D-CE25-4F28-BB7B-43E43D94DAC3}">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7B9279D9-F665-4200-9291-22FDE23842FD}" type="sibTrans" cxnId="{8145506D-CE25-4F28-BB7B-43E43D94DAC3}">
      <dgm:prSet/>
      <dgm:spPr/>
      <dgm:t>
        <a:bodyPr/>
        <a:lstStyle/>
        <a:p>
          <a:pPr algn="ctr"/>
          <a:endParaRPr lang="zh-CN" altLang="en-US" sz="2000" b="1">
            <a:solidFill>
              <a:schemeClr val="bg1"/>
            </a:solidFill>
            <a:latin typeface="微软雅黑" panose="020B0503020204020204" pitchFamily="34" charset="-122"/>
            <a:ea typeface="微软雅黑" panose="020B0503020204020204" pitchFamily="34" charset="-122"/>
          </a:endParaRPr>
        </a:p>
      </dgm:t>
    </dgm:pt>
    <dgm:pt modelId="{873E588E-6D3C-45B7-916B-DA40F8E55F07}">
      <dgm:prSet custT="1"/>
      <dgm:spPr/>
      <dgm:t>
        <a:bodyPr/>
        <a:lstStyle/>
        <a:p>
          <a:r>
            <a:rPr lang="en-US" altLang="en-US" sz="2000" b="1" i="0">
              <a:solidFill>
                <a:schemeClr val="bg1"/>
              </a:solidFill>
              <a:latin typeface="微软雅黑" panose="020B0503020204020204" pitchFamily="34" charset="-122"/>
              <a:ea typeface="微软雅黑" panose="020B0503020204020204" pitchFamily="34" charset="-122"/>
              <a:cs typeface="+mn-cs"/>
            </a:rPr>
            <a:t>sklearn</a:t>
          </a:r>
          <a:endParaRPr lang="zh-CN" altLang="en-US" sz="2000" b="1" i="0" dirty="0">
            <a:solidFill>
              <a:schemeClr val="bg1"/>
            </a:solidFill>
            <a:latin typeface="微软雅黑" panose="020B0503020204020204" pitchFamily="34" charset="-122"/>
            <a:ea typeface="微软雅黑" panose="020B0503020204020204" pitchFamily="34" charset="-122"/>
            <a:cs typeface="+mn-cs"/>
          </a:endParaRPr>
        </a:p>
      </dgm:t>
    </dgm:pt>
    <dgm:pt modelId="{1C784F5B-88CB-4805-89AB-05425A12615F}" type="parTrans" cxnId="{22502458-4AEC-4A2D-BE39-69872E848CAB}">
      <dgm:prSet/>
      <dgm:spPr/>
      <dgm:t>
        <a:bodyPr/>
        <a:lstStyle/>
        <a:p>
          <a:endParaRPr lang="zh-CN" altLang="en-US" sz="2000" b="1">
            <a:solidFill>
              <a:schemeClr val="bg1"/>
            </a:solidFill>
          </a:endParaRPr>
        </a:p>
      </dgm:t>
    </dgm:pt>
    <dgm:pt modelId="{FF4A4389-19F0-4D15-9B00-3B97759307BD}" type="sibTrans" cxnId="{22502458-4AEC-4A2D-BE39-69872E848CAB}">
      <dgm:prSet/>
      <dgm:spPr/>
      <dgm:t>
        <a:bodyPr/>
        <a:lstStyle/>
        <a:p>
          <a:endParaRPr lang="zh-CN" altLang="en-US" sz="2000" b="1">
            <a:solidFill>
              <a:schemeClr val="bg1"/>
            </a:solidFill>
          </a:endParaRPr>
        </a:p>
      </dgm:t>
    </dgm:pt>
    <dgm:pt modelId="{E66F822D-8E50-4330-AC81-90529FE72664}" type="pres">
      <dgm:prSet presAssocID="{CF96B428-899F-43CB-A4F2-FAD7352EB10C}" presName="Name0" presStyleCnt="0">
        <dgm:presLayoutVars>
          <dgm:dir/>
          <dgm:resizeHandles val="exact"/>
        </dgm:presLayoutVars>
      </dgm:prSet>
      <dgm:spPr/>
    </dgm:pt>
    <dgm:pt modelId="{69265A34-19C5-4BA1-996D-54E1294B4E87}" type="pres">
      <dgm:prSet presAssocID="{4E387928-B07F-41D4-8561-8FDA9DD1728D}" presName="Name5" presStyleLbl="vennNode1" presStyleIdx="0" presStyleCnt="4">
        <dgm:presLayoutVars>
          <dgm:bulletEnabled val="1"/>
        </dgm:presLayoutVars>
      </dgm:prSet>
      <dgm:spPr>
        <a:prstGeom prst="ellipse">
          <a:avLst/>
        </a:prstGeom>
      </dgm:spPr>
    </dgm:pt>
    <dgm:pt modelId="{8F9D7707-C084-47E5-936B-EF7D279558A2}" type="pres">
      <dgm:prSet presAssocID="{EAD9E877-1841-432A-9B6C-C4DD1B94351B}" presName="space" presStyleCnt="0"/>
      <dgm:spPr/>
    </dgm:pt>
    <dgm:pt modelId="{BDE1F5C8-114B-4B55-8D1F-5DFF76F35132}" type="pres">
      <dgm:prSet presAssocID="{6BDE2240-B647-4B88-AB21-DBC18A9C5752}" presName="Name5" presStyleLbl="vennNode1" presStyleIdx="1" presStyleCnt="4">
        <dgm:presLayoutVars>
          <dgm:bulletEnabled val="1"/>
        </dgm:presLayoutVars>
      </dgm:prSet>
      <dgm:spPr>
        <a:prstGeom prst="ellipse">
          <a:avLst/>
        </a:prstGeom>
      </dgm:spPr>
    </dgm:pt>
    <dgm:pt modelId="{E1FB2377-EE51-4316-8C2A-9DA6E9E94428}" type="pres">
      <dgm:prSet presAssocID="{AD4B949F-1DC4-4718-9350-1AC208A2E85E}" presName="space" presStyleCnt="0"/>
      <dgm:spPr/>
    </dgm:pt>
    <dgm:pt modelId="{6B49822F-727A-4BF1-925D-160658A1A60C}" type="pres">
      <dgm:prSet presAssocID="{873E588E-6D3C-45B7-916B-DA40F8E55F07}" presName="Name5" presStyleLbl="vennNode1" presStyleIdx="2" presStyleCnt="4">
        <dgm:presLayoutVars>
          <dgm:bulletEnabled val="1"/>
        </dgm:presLayoutVars>
      </dgm:prSet>
      <dgm:spPr/>
    </dgm:pt>
    <dgm:pt modelId="{7962BABD-28DD-4C60-A6F3-078ACCC14B82}" type="pres">
      <dgm:prSet presAssocID="{FF4A4389-19F0-4D15-9B00-3B97759307BD}" presName="space" presStyleCnt="0"/>
      <dgm:spPr/>
    </dgm:pt>
    <dgm:pt modelId="{3089BA8B-5A41-4B46-BEE4-CF1FBC509113}" type="pres">
      <dgm:prSet presAssocID="{1D24A312-DE45-4AE4-A078-1CC15376CD5E}" presName="Name5" presStyleLbl="vennNode1" presStyleIdx="3" presStyleCnt="4" custScaleX="108151">
        <dgm:presLayoutVars>
          <dgm:bulletEnabled val="1"/>
        </dgm:presLayoutVars>
      </dgm:prSet>
      <dgm:spPr/>
    </dgm:pt>
  </dgm:ptLst>
  <dgm:cxnLst>
    <dgm:cxn modelId="{FD926D15-4FB7-4513-B55B-EB087D1BBE6C}" type="presOf" srcId="{1D24A312-DE45-4AE4-A078-1CC15376CD5E}" destId="{3089BA8B-5A41-4B46-BEE4-CF1FBC509113}" srcOrd="0" destOrd="0" presId="urn:microsoft.com/office/officeart/2005/8/layout/venn3#1"/>
    <dgm:cxn modelId="{6549E11E-F089-4508-B1C3-D5AC719F0E8E}" srcId="{CF96B428-899F-43CB-A4F2-FAD7352EB10C}" destId="{4E387928-B07F-41D4-8561-8FDA9DD1728D}" srcOrd="0" destOrd="0" parTransId="{C3DC05D9-1FDF-4333-A4C3-AFF41E94BC51}" sibTransId="{EAD9E877-1841-432A-9B6C-C4DD1B94351B}"/>
    <dgm:cxn modelId="{A1337D3A-222A-4A5C-B4CA-652776CD8AD0}" type="presOf" srcId="{6BDE2240-B647-4B88-AB21-DBC18A9C5752}" destId="{BDE1F5C8-114B-4B55-8D1F-5DFF76F35132}" srcOrd="0" destOrd="0" presId="urn:microsoft.com/office/officeart/2005/8/layout/venn3#1"/>
    <dgm:cxn modelId="{8145506D-CE25-4F28-BB7B-43E43D94DAC3}" srcId="{CF96B428-899F-43CB-A4F2-FAD7352EB10C}" destId="{1D24A312-DE45-4AE4-A078-1CC15376CD5E}" srcOrd="3" destOrd="0" parTransId="{EA0AFC15-ACC4-4838-A3F3-BC537E9F27EA}" sibTransId="{7B9279D9-F665-4200-9291-22FDE23842FD}"/>
    <dgm:cxn modelId="{5F62EB52-7FE9-4D90-B0C1-725F55F3AEE6}" type="presOf" srcId="{873E588E-6D3C-45B7-916B-DA40F8E55F07}" destId="{6B49822F-727A-4BF1-925D-160658A1A60C}" srcOrd="0" destOrd="0" presId="urn:microsoft.com/office/officeart/2005/8/layout/venn3#1"/>
    <dgm:cxn modelId="{22502458-4AEC-4A2D-BE39-69872E848CAB}" srcId="{CF96B428-899F-43CB-A4F2-FAD7352EB10C}" destId="{873E588E-6D3C-45B7-916B-DA40F8E55F07}" srcOrd="2" destOrd="0" parTransId="{1C784F5B-88CB-4805-89AB-05425A12615F}" sibTransId="{FF4A4389-19F0-4D15-9B00-3B97759307BD}"/>
    <dgm:cxn modelId="{9B585E87-724D-4EB7-B8EC-A71B0BAEC239}" type="presOf" srcId="{4E387928-B07F-41D4-8561-8FDA9DD1728D}" destId="{69265A34-19C5-4BA1-996D-54E1294B4E87}" srcOrd="0" destOrd="0" presId="urn:microsoft.com/office/officeart/2005/8/layout/venn3#1"/>
    <dgm:cxn modelId="{F02740A8-8F9C-4B8F-AB2D-EBA17EBA5617}" srcId="{CF96B428-899F-43CB-A4F2-FAD7352EB10C}" destId="{6BDE2240-B647-4B88-AB21-DBC18A9C5752}" srcOrd="1" destOrd="0" parTransId="{AE5336B5-7DB8-4F3F-8BA7-62A199D90239}" sibTransId="{AD4B949F-1DC4-4718-9350-1AC208A2E85E}"/>
    <dgm:cxn modelId="{E4DDBAB1-7A65-4A08-9F5B-66E9C6FBC3D5}" type="presOf" srcId="{CF96B428-899F-43CB-A4F2-FAD7352EB10C}" destId="{E66F822D-8E50-4330-AC81-90529FE72664}" srcOrd="0" destOrd="0" presId="urn:microsoft.com/office/officeart/2005/8/layout/venn3#1"/>
    <dgm:cxn modelId="{D5F34E10-BDA5-4CC4-9D35-769D8CA4B9D7}" type="presParOf" srcId="{E66F822D-8E50-4330-AC81-90529FE72664}" destId="{69265A34-19C5-4BA1-996D-54E1294B4E87}" srcOrd="0" destOrd="0" presId="urn:microsoft.com/office/officeart/2005/8/layout/venn3#1"/>
    <dgm:cxn modelId="{F1B33C94-50FF-4C82-B9C6-2B6D26711D5A}" type="presParOf" srcId="{E66F822D-8E50-4330-AC81-90529FE72664}" destId="{8F9D7707-C084-47E5-936B-EF7D279558A2}" srcOrd="1" destOrd="0" presId="urn:microsoft.com/office/officeart/2005/8/layout/venn3#1"/>
    <dgm:cxn modelId="{6ADAFCB7-DC1E-49AA-82C3-D39DFDF3FF70}" type="presParOf" srcId="{E66F822D-8E50-4330-AC81-90529FE72664}" destId="{BDE1F5C8-114B-4B55-8D1F-5DFF76F35132}" srcOrd="2" destOrd="0" presId="urn:microsoft.com/office/officeart/2005/8/layout/venn3#1"/>
    <dgm:cxn modelId="{1C42C99C-7D75-411D-A957-5F108C229F7A}" type="presParOf" srcId="{E66F822D-8E50-4330-AC81-90529FE72664}" destId="{E1FB2377-EE51-4316-8C2A-9DA6E9E94428}" srcOrd="3" destOrd="0" presId="urn:microsoft.com/office/officeart/2005/8/layout/venn3#1"/>
    <dgm:cxn modelId="{A59CDD27-24CB-4B6D-A93D-623ADDC26469}" type="presParOf" srcId="{E66F822D-8E50-4330-AC81-90529FE72664}" destId="{6B49822F-727A-4BF1-925D-160658A1A60C}" srcOrd="4" destOrd="0" presId="urn:microsoft.com/office/officeart/2005/8/layout/venn3#1"/>
    <dgm:cxn modelId="{9CDF6909-5075-439C-923B-609FD760C5C8}" type="presParOf" srcId="{E66F822D-8E50-4330-AC81-90529FE72664}" destId="{7962BABD-28DD-4C60-A6F3-078ACCC14B82}" srcOrd="5" destOrd="0" presId="urn:microsoft.com/office/officeart/2005/8/layout/venn3#1"/>
    <dgm:cxn modelId="{5AC8B72E-0C07-4912-838F-C5BDD4B002CB}" type="presParOf" srcId="{E66F822D-8E50-4330-AC81-90529FE72664}" destId="{3089BA8B-5A41-4B46-BEE4-CF1FBC509113}" srcOrd="6" destOrd="0" presId="urn:microsoft.com/office/officeart/2005/8/layout/venn3#1"/>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444920-BBAF-4000-98F5-48B0A16F90D1}" type="doc">
      <dgm:prSet loTypeId="urn:microsoft.com/office/officeart/2005/8/layout/arrow3#1" loCatId="relationship" qsTypeId="urn:microsoft.com/office/officeart/2005/8/quickstyle/simple1#2" qsCatId="simple" csTypeId="urn:microsoft.com/office/officeart/2005/8/colors/accent1_4" csCatId="accent1" phldr="1"/>
      <dgm:spPr/>
      <dgm:t>
        <a:bodyPr/>
        <a:lstStyle/>
        <a:p>
          <a:endParaRPr lang="zh-CN" altLang="en-US"/>
        </a:p>
      </dgm:t>
    </dgm:pt>
    <dgm:pt modelId="{FBF424E5-2131-4666-920A-8796720AC552}">
      <dgm:prSet phldrT="[文本]" custT="1"/>
      <dgm:spPr/>
      <dgm:t>
        <a:bodyPr/>
        <a:lstStyle/>
        <a:p>
          <a:r>
            <a:rPr lang="en-US" altLang="zh-CN" sz="3200" dirty="0">
              <a:solidFill>
                <a:schemeClr val="bg1"/>
              </a:solidFill>
            </a:rPr>
            <a:t>pip</a:t>
          </a:r>
          <a:endParaRPr lang="zh-CN" altLang="en-US" sz="3200" dirty="0">
            <a:solidFill>
              <a:schemeClr val="bg1"/>
            </a:solidFill>
          </a:endParaRPr>
        </a:p>
      </dgm:t>
    </dgm:pt>
    <dgm:pt modelId="{91CDCA78-5071-4B8D-9A18-5CF9C439F804}" type="parTrans" cxnId="{A505330C-1D46-4B01-BA26-E9093C76104C}">
      <dgm:prSet/>
      <dgm:spPr/>
      <dgm:t>
        <a:bodyPr/>
        <a:lstStyle/>
        <a:p>
          <a:endParaRPr lang="zh-CN" altLang="en-US" sz="2400">
            <a:solidFill>
              <a:schemeClr val="bg1"/>
            </a:solidFill>
          </a:endParaRPr>
        </a:p>
      </dgm:t>
    </dgm:pt>
    <dgm:pt modelId="{E2034025-2308-4154-9127-B4165C43253B}" type="sibTrans" cxnId="{A505330C-1D46-4B01-BA26-E9093C76104C}">
      <dgm:prSet/>
      <dgm:spPr/>
      <dgm:t>
        <a:bodyPr/>
        <a:lstStyle/>
        <a:p>
          <a:endParaRPr lang="zh-CN" altLang="en-US" sz="2400">
            <a:solidFill>
              <a:schemeClr val="bg1"/>
            </a:solidFill>
          </a:endParaRPr>
        </a:p>
      </dgm:t>
    </dgm:pt>
    <dgm:pt modelId="{A72438FD-C4F6-4D1A-A640-1DA26A1902EA}">
      <dgm:prSet phldrT="[文本]" custT="1"/>
      <dgm:spPr/>
      <dgm:t>
        <a:bodyPr/>
        <a:lstStyle/>
        <a:p>
          <a:r>
            <a:rPr lang="en-US" altLang="zh-CN" sz="2800" dirty="0" err="1">
              <a:solidFill>
                <a:schemeClr val="bg1"/>
              </a:solidFill>
            </a:rPr>
            <a:t>PyCharm</a:t>
          </a:r>
          <a:endParaRPr lang="zh-CN" altLang="en-US" sz="2800" dirty="0">
            <a:solidFill>
              <a:schemeClr val="bg1"/>
            </a:solidFill>
          </a:endParaRPr>
        </a:p>
      </dgm:t>
    </dgm:pt>
    <dgm:pt modelId="{75802334-6B27-4FF7-AF1C-82443733443A}" type="parTrans" cxnId="{5DECDBD5-A0C1-4DC0-BEF2-9585A15B4AB6}">
      <dgm:prSet/>
      <dgm:spPr/>
      <dgm:t>
        <a:bodyPr/>
        <a:lstStyle/>
        <a:p>
          <a:endParaRPr lang="zh-CN" altLang="en-US" sz="2400">
            <a:solidFill>
              <a:schemeClr val="bg1"/>
            </a:solidFill>
          </a:endParaRPr>
        </a:p>
      </dgm:t>
    </dgm:pt>
    <dgm:pt modelId="{53172F43-1D1E-4D80-BD0B-D0A182E563AC}" type="sibTrans" cxnId="{5DECDBD5-A0C1-4DC0-BEF2-9585A15B4AB6}">
      <dgm:prSet/>
      <dgm:spPr/>
      <dgm:t>
        <a:bodyPr/>
        <a:lstStyle/>
        <a:p>
          <a:endParaRPr lang="zh-CN" altLang="en-US" sz="2400">
            <a:solidFill>
              <a:schemeClr val="bg1"/>
            </a:solidFill>
          </a:endParaRPr>
        </a:p>
      </dgm:t>
    </dgm:pt>
    <dgm:pt modelId="{AC0EEB68-FD76-4373-9AF9-695BB2EF7BCE}" type="pres">
      <dgm:prSet presAssocID="{6F444920-BBAF-4000-98F5-48B0A16F90D1}" presName="compositeShape" presStyleCnt="0">
        <dgm:presLayoutVars>
          <dgm:chMax val="2"/>
          <dgm:dir/>
          <dgm:resizeHandles val="exact"/>
        </dgm:presLayoutVars>
      </dgm:prSet>
      <dgm:spPr/>
    </dgm:pt>
    <dgm:pt modelId="{6CF21B04-663E-44F6-8F6F-AF194F2B4C96}" type="pres">
      <dgm:prSet presAssocID="{6F444920-BBAF-4000-98F5-48B0A16F90D1}" presName="divider" presStyleLbl="fgShp" presStyleIdx="0" presStyleCnt="1"/>
      <dgm:spPr/>
    </dgm:pt>
    <dgm:pt modelId="{A70F62AF-F046-4BE0-8757-4496D5577C0E}" type="pres">
      <dgm:prSet presAssocID="{FBF424E5-2131-4666-920A-8796720AC552}" presName="downArrow" presStyleLbl="node1" presStyleIdx="0" presStyleCnt="2"/>
      <dgm:spPr>
        <a:solidFill>
          <a:srgbClr val="61D6FE"/>
        </a:solidFill>
      </dgm:spPr>
    </dgm:pt>
    <dgm:pt modelId="{28D55895-3559-4580-A7FA-CBA5138A5346}" type="pres">
      <dgm:prSet presAssocID="{FBF424E5-2131-4666-920A-8796720AC552}" presName="downArrowText" presStyleLbl="revTx" presStyleIdx="0" presStyleCnt="2" custLinFactNeighborX="8559">
        <dgm:presLayoutVars>
          <dgm:bulletEnabled val="1"/>
        </dgm:presLayoutVars>
      </dgm:prSet>
      <dgm:spPr/>
    </dgm:pt>
    <dgm:pt modelId="{10AAC0BA-D94D-499B-BF6D-1D024FC43980}" type="pres">
      <dgm:prSet presAssocID="{A72438FD-C4F6-4D1A-A640-1DA26A1902EA}" presName="upArrow" presStyleLbl="node1" presStyleIdx="1" presStyleCnt="2"/>
      <dgm:spPr/>
    </dgm:pt>
    <dgm:pt modelId="{4D0EE9D5-5647-487F-81FA-02F9576FD2C3}" type="pres">
      <dgm:prSet presAssocID="{A72438FD-C4F6-4D1A-A640-1DA26A1902EA}" presName="upArrowText" presStyleLbl="revTx" presStyleIdx="1" presStyleCnt="2" custScaleX="180496" custLinFactNeighborX="-11123" custLinFactNeighborY="1248">
        <dgm:presLayoutVars>
          <dgm:bulletEnabled val="1"/>
        </dgm:presLayoutVars>
      </dgm:prSet>
      <dgm:spPr/>
    </dgm:pt>
  </dgm:ptLst>
  <dgm:cxnLst>
    <dgm:cxn modelId="{A505330C-1D46-4B01-BA26-E9093C76104C}" srcId="{6F444920-BBAF-4000-98F5-48B0A16F90D1}" destId="{FBF424E5-2131-4666-920A-8796720AC552}" srcOrd="0" destOrd="0" parTransId="{91CDCA78-5071-4B8D-9A18-5CF9C439F804}" sibTransId="{E2034025-2308-4154-9127-B4165C43253B}"/>
    <dgm:cxn modelId="{8B419116-E03B-46AE-B0D7-322BB07B4A7D}" type="presOf" srcId="{A72438FD-C4F6-4D1A-A640-1DA26A1902EA}" destId="{4D0EE9D5-5647-487F-81FA-02F9576FD2C3}" srcOrd="0" destOrd="0" presId="urn:microsoft.com/office/officeart/2005/8/layout/arrow3#1"/>
    <dgm:cxn modelId="{83C2B194-6DB5-4D4C-95AA-07FA29565CEF}" type="presOf" srcId="{FBF424E5-2131-4666-920A-8796720AC552}" destId="{28D55895-3559-4580-A7FA-CBA5138A5346}" srcOrd="0" destOrd="0" presId="urn:microsoft.com/office/officeart/2005/8/layout/arrow3#1"/>
    <dgm:cxn modelId="{9F88EDA6-995D-4BBA-AF43-97AC0CE18690}" type="presOf" srcId="{6F444920-BBAF-4000-98F5-48B0A16F90D1}" destId="{AC0EEB68-FD76-4373-9AF9-695BB2EF7BCE}" srcOrd="0" destOrd="0" presId="urn:microsoft.com/office/officeart/2005/8/layout/arrow3#1"/>
    <dgm:cxn modelId="{5DECDBD5-A0C1-4DC0-BEF2-9585A15B4AB6}" srcId="{6F444920-BBAF-4000-98F5-48B0A16F90D1}" destId="{A72438FD-C4F6-4D1A-A640-1DA26A1902EA}" srcOrd="1" destOrd="0" parTransId="{75802334-6B27-4FF7-AF1C-82443733443A}" sibTransId="{53172F43-1D1E-4D80-BD0B-D0A182E563AC}"/>
    <dgm:cxn modelId="{8EC17AA0-FAA0-44F6-833F-C232BD291815}" type="presParOf" srcId="{AC0EEB68-FD76-4373-9AF9-695BB2EF7BCE}" destId="{6CF21B04-663E-44F6-8F6F-AF194F2B4C96}" srcOrd="0" destOrd="0" presId="urn:microsoft.com/office/officeart/2005/8/layout/arrow3#1"/>
    <dgm:cxn modelId="{3EEA98D9-115D-4557-AA20-C334CE414EA5}" type="presParOf" srcId="{AC0EEB68-FD76-4373-9AF9-695BB2EF7BCE}" destId="{A70F62AF-F046-4BE0-8757-4496D5577C0E}" srcOrd="1" destOrd="0" presId="urn:microsoft.com/office/officeart/2005/8/layout/arrow3#1"/>
    <dgm:cxn modelId="{9625F824-A214-4497-90BB-7D99552FD030}" type="presParOf" srcId="{AC0EEB68-FD76-4373-9AF9-695BB2EF7BCE}" destId="{28D55895-3559-4580-A7FA-CBA5138A5346}" srcOrd="2" destOrd="0" presId="urn:microsoft.com/office/officeart/2005/8/layout/arrow3#1"/>
    <dgm:cxn modelId="{1BA18918-2713-450F-A428-34531DA499E7}" type="presParOf" srcId="{AC0EEB68-FD76-4373-9AF9-695BB2EF7BCE}" destId="{10AAC0BA-D94D-499B-BF6D-1D024FC43980}" srcOrd="3" destOrd="0" presId="urn:microsoft.com/office/officeart/2005/8/layout/arrow3#1"/>
    <dgm:cxn modelId="{83DE2D63-A08B-4C10-8A0C-F125C4E43696}" type="presParOf" srcId="{AC0EEB68-FD76-4373-9AF9-695BB2EF7BCE}" destId="{4D0EE9D5-5647-487F-81FA-02F9576FD2C3}" srcOrd="4" destOrd="0" presId="urn:microsoft.com/office/officeart/2005/8/layout/arrow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904E23-E9B6-4283-8199-212C5EEC4EC4}" type="doc">
      <dgm:prSet loTypeId="urn:microsoft.com/office/officeart/2005/8/layout/target1" loCatId="relationship" qsTypeId="urn:microsoft.com/office/officeart/2005/8/quickstyle/simple1" qsCatId="simple" csTypeId="urn:microsoft.com/office/officeart/2005/8/colors/accent1_4" csCatId="accent1" phldr="1"/>
      <dgm:spPr/>
      <dgm:t>
        <a:bodyPr/>
        <a:lstStyle/>
        <a:p>
          <a:endParaRPr lang="zh-CN" altLang="en-US"/>
        </a:p>
      </dgm:t>
    </dgm:pt>
    <dgm:pt modelId="{D1FAABE3-8619-4A24-8FCE-4D110FFA6DDA}">
      <dgm:prSet custT="1"/>
      <dgm:spPr/>
      <dgm:t>
        <a:bodyPr/>
        <a:lstStyle/>
        <a:p>
          <a:r>
            <a:rPr lang="en-US" sz="1800" i="0" dirty="0">
              <a:solidFill>
                <a:schemeClr val="bg1"/>
              </a:solidFill>
              <a:latin typeface="微软雅黑" panose="020B0503020204020204" pitchFamily="34" charset="-122"/>
              <a:ea typeface="微软雅黑" panose="020B0503020204020204" pitchFamily="34" charset="-122"/>
            </a:rPr>
            <a:t>pip --version</a:t>
          </a:r>
          <a:endParaRPr lang="zh-CN" sz="1800" i="0" dirty="0">
            <a:solidFill>
              <a:schemeClr val="bg1"/>
            </a:solidFill>
            <a:latin typeface="微软雅黑" panose="020B0503020204020204" pitchFamily="34" charset="-122"/>
            <a:ea typeface="微软雅黑" panose="020B0503020204020204" pitchFamily="34" charset="-122"/>
          </a:endParaRPr>
        </a:p>
      </dgm:t>
    </dgm:pt>
    <dgm:pt modelId="{86465051-7A69-414A-A4D4-B8D792FC77C7}" type="parTrans" cxnId="{57619BCD-B866-4709-B914-2998ED5D995F}">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2D350751-0D29-4ABF-8B5B-FCBAAEF14BC7}" type="sibTrans" cxnId="{57619BCD-B866-4709-B914-2998ED5D995F}">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98A30147-2B03-47D8-88F5-E856A3A1F086}">
      <dgm:prSet custT="1"/>
      <dgm:spPr/>
      <dgm:t>
        <a:bodyPr/>
        <a:lstStyle/>
        <a:p>
          <a:r>
            <a:rPr lang="en-US" altLang="zh-CN" sz="1800" i="0" dirty="0">
              <a:solidFill>
                <a:schemeClr val="bg1"/>
              </a:solidFill>
              <a:latin typeface="微软雅黑" panose="020B0503020204020204" pitchFamily="34" charset="-122"/>
              <a:ea typeface="微软雅黑" panose="020B0503020204020204" pitchFamily="34" charset="-122"/>
            </a:rPr>
            <a:t>pip -help/</a:t>
          </a:r>
          <a:r>
            <a:rPr lang="en-US" sz="1800" i="0" dirty="0">
              <a:solidFill>
                <a:schemeClr val="bg1"/>
              </a:solidFill>
              <a:latin typeface="微软雅黑" panose="020B0503020204020204" pitchFamily="34" charset="-122"/>
              <a:ea typeface="微软雅黑" panose="020B0503020204020204" pitchFamily="34" charset="-122"/>
            </a:rPr>
            <a:t>pip </a:t>
          </a:r>
          <a:r>
            <a:rPr lang="en-US" altLang="zh-CN" sz="1800" i="0" dirty="0">
              <a:solidFill>
                <a:schemeClr val="bg1"/>
              </a:solidFill>
              <a:latin typeface="微软雅黑" panose="020B0503020204020204" pitchFamily="34" charset="-122"/>
              <a:ea typeface="微软雅黑" panose="020B0503020204020204" pitchFamily="34" charset="-122"/>
            </a:rPr>
            <a:t>--</a:t>
          </a:r>
          <a:r>
            <a:rPr lang="en-US" sz="1800" i="0" dirty="0">
              <a:solidFill>
                <a:schemeClr val="bg1"/>
              </a:solidFill>
              <a:latin typeface="微软雅黑" panose="020B0503020204020204" pitchFamily="34" charset="-122"/>
              <a:ea typeface="微软雅黑" panose="020B0503020204020204" pitchFamily="34" charset="-122"/>
            </a:rPr>
            <a:t>help</a:t>
          </a:r>
          <a:endParaRPr lang="zh-CN" sz="1800" i="0" dirty="0">
            <a:solidFill>
              <a:schemeClr val="bg1"/>
            </a:solidFill>
            <a:latin typeface="微软雅黑" panose="020B0503020204020204" pitchFamily="34" charset="-122"/>
            <a:ea typeface="微软雅黑" panose="020B0503020204020204" pitchFamily="34" charset="-122"/>
          </a:endParaRPr>
        </a:p>
      </dgm:t>
    </dgm:pt>
    <dgm:pt modelId="{62BF4DE2-01BC-4F2A-B868-C90702BB39D9}" type="parTrans" cxnId="{D7E4D011-1D67-41FF-ADB4-7A08B3F35E10}">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68D22AE4-6438-4768-B423-D2B70DF40528}" type="sibTrans" cxnId="{D7E4D011-1D67-41FF-ADB4-7A08B3F35E10}">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6B9D6B14-62A8-4D2F-9179-BC461AB96B3C}">
      <dgm:prSet custT="1"/>
      <dgm:spPr/>
      <dgm:t>
        <a:bodyPr/>
        <a:lstStyle/>
        <a:p>
          <a:r>
            <a:rPr lang="en-US" sz="1800" i="0">
              <a:solidFill>
                <a:schemeClr val="bg1"/>
              </a:solidFill>
              <a:latin typeface="微软雅黑" panose="020B0503020204020204" pitchFamily="34" charset="-122"/>
              <a:ea typeface="微软雅黑" panose="020B0503020204020204" pitchFamily="34" charset="-122"/>
            </a:rPr>
            <a:t>pip list</a:t>
          </a:r>
          <a:endParaRPr lang="zh-CN" sz="1800" i="0">
            <a:solidFill>
              <a:schemeClr val="bg1"/>
            </a:solidFill>
            <a:latin typeface="微软雅黑" panose="020B0503020204020204" pitchFamily="34" charset="-122"/>
            <a:ea typeface="微软雅黑" panose="020B0503020204020204" pitchFamily="34" charset="-122"/>
          </a:endParaRPr>
        </a:p>
      </dgm:t>
    </dgm:pt>
    <dgm:pt modelId="{315E146A-5C25-489C-BDA8-DCF4E6914569}" type="parTrans" cxnId="{2E60ACAB-AEFE-4739-9C9B-748FBB60631B}">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20C7091A-475E-4DDB-85EB-27938725BE50}" type="sibTrans" cxnId="{2E60ACAB-AEFE-4739-9C9B-748FBB60631B}">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994FFD12-ED1B-4688-ACCB-C93C3CA61633}">
      <dgm:prSet custT="1"/>
      <dgm:spPr/>
      <dgm:t>
        <a:bodyPr/>
        <a:lstStyle/>
        <a:p>
          <a:r>
            <a:rPr lang="en-US" sz="1800" i="0">
              <a:solidFill>
                <a:schemeClr val="bg1"/>
              </a:solidFill>
              <a:latin typeface="微软雅黑" panose="020B0503020204020204" pitchFamily="34" charset="-122"/>
              <a:ea typeface="微软雅黑" panose="020B0503020204020204" pitchFamily="34" charset="-122"/>
            </a:rPr>
            <a:t>pip install somepackage</a:t>
          </a:r>
          <a:endParaRPr lang="zh-CN" sz="1800" i="0" dirty="0">
            <a:solidFill>
              <a:schemeClr val="bg1"/>
            </a:solidFill>
            <a:latin typeface="微软雅黑" panose="020B0503020204020204" pitchFamily="34" charset="-122"/>
            <a:ea typeface="微软雅黑" panose="020B0503020204020204" pitchFamily="34" charset="-122"/>
          </a:endParaRPr>
        </a:p>
      </dgm:t>
    </dgm:pt>
    <dgm:pt modelId="{6DECEA46-1599-40F1-919D-5433AA497B5F}" type="parTrans" cxnId="{8869A8FE-00CE-49D8-841F-4AE18C570440}">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5F6738EB-5317-4035-A059-D9AD3643C493}" type="sibTrans" cxnId="{8869A8FE-00CE-49D8-841F-4AE18C570440}">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DD0B1B33-3E3E-4E56-BC0A-D0E671DEF50B}">
      <dgm:prSet custT="1"/>
      <dgm:spPr/>
      <dgm:t>
        <a:bodyPr/>
        <a:lstStyle/>
        <a:p>
          <a:r>
            <a:rPr lang="en-US" sz="1800" i="0" dirty="0">
              <a:solidFill>
                <a:schemeClr val="bg1"/>
              </a:solidFill>
              <a:latin typeface="微软雅黑" panose="020B0503020204020204" pitchFamily="34" charset="-122"/>
              <a:ea typeface="微软雅黑" panose="020B0503020204020204" pitchFamily="34" charset="-122"/>
            </a:rPr>
            <a:t>pip uninstall </a:t>
          </a:r>
          <a:r>
            <a:rPr lang="en-US" sz="1800" i="0" dirty="0" err="1">
              <a:solidFill>
                <a:schemeClr val="bg1"/>
              </a:solidFill>
              <a:latin typeface="微软雅黑" panose="020B0503020204020204" pitchFamily="34" charset="-122"/>
              <a:ea typeface="微软雅黑" panose="020B0503020204020204" pitchFamily="34" charset="-122"/>
            </a:rPr>
            <a:t>somepackage</a:t>
          </a:r>
          <a:endParaRPr lang="zh-CN" sz="1800" i="0" dirty="0">
            <a:solidFill>
              <a:schemeClr val="bg1"/>
            </a:solidFill>
            <a:latin typeface="微软雅黑" panose="020B0503020204020204" pitchFamily="34" charset="-122"/>
            <a:ea typeface="微软雅黑" panose="020B0503020204020204" pitchFamily="34" charset="-122"/>
          </a:endParaRPr>
        </a:p>
      </dgm:t>
    </dgm:pt>
    <dgm:pt modelId="{F4B46E70-478A-4E04-9D13-E771DDA1BD32}" type="parTrans" cxnId="{DE3C7226-7760-433E-A359-45C8914A8BEB}">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70037CC4-A5E6-46F9-9172-76FBB25CB0BD}" type="sibTrans" cxnId="{DE3C7226-7760-433E-A359-45C8914A8BEB}">
      <dgm:prSet/>
      <dgm:spPr/>
      <dgm:t>
        <a:bodyPr/>
        <a:lstStyle/>
        <a:p>
          <a:endParaRPr lang="zh-CN" altLang="en-US" sz="1800" i="0">
            <a:solidFill>
              <a:schemeClr val="bg1"/>
            </a:solidFill>
            <a:latin typeface="微软雅黑" panose="020B0503020204020204" pitchFamily="34" charset="-122"/>
            <a:ea typeface="微软雅黑" panose="020B0503020204020204" pitchFamily="34" charset="-122"/>
          </a:endParaRPr>
        </a:p>
      </dgm:t>
    </dgm:pt>
    <dgm:pt modelId="{F697F6CF-EA09-4A2E-BEFD-7A0B275774F1}" type="pres">
      <dgm:prSet presAssocID="{86904E23-E9B6-4283-8199-212C5EEC4EC4}" presName="composite" presStyleCnt="0">
        <dgm:presLayoutVars>
          <dgm:chMax val="5"/>
          <dgm:dir/>
          <dgm:resizeHandles val="exact"/>
        </dgm:presLayoutVars>
      </dgm:prSet>
      <dgm:spPr/>
    </dgm:pt>
    <dgm:pt modelId="{D09A229B-03EC-4B87-A159-DC57B8FC2F24}" type="pres">
      <dgm:prSet presAssocID="{D1FAABE3-8619-4A24-8FCE-4D110FFA6DDA}" presName="circle1" presStyleLbl="lnNode1" presStyleIdx="0" presStyleCnt="5"/>
      <dgm:spPr>
        <a:solidFill>
          <a:srgbClr val="00B0F0"/>
        </a:solidFill>
      </dgm:spPr>
    </dgm:pt>
    <dgm:pt modelId="{8020FFD8-68FB-49E1-AF80-12FBCB97D848}" type="pres">
      <dgm:prSet presAssocID="{D1FAABE3-8619-4A24-8FCE-4D110FFA6DDA}" presName="text1" presStyleLbl="revTx" presStyleIdx="0" presStyleCnt="5" custScaleX="146583" custLinFactNeighborX="21682" custLinFactNeighborY="-10533">
        <dgm:presLayoutVars>
          <dgm:bulletEnabled val="1"/>
        </dgm:presLayoutVars>
      </dgm:prSet>
      <dgm:spPr/>
    </dgm:pt>
    <dgm:pt modelId="{3D2FCF36-30E3-4C6B-87D7-0816A50C0400}" type="pres">
      <dgm:prSet presAssocID="{D1FAABE3-8619-4A24-8FCE-4D110FFA6DDA}" presName="line1" presStyleLbl="callout" presStyleIdx="0" presStyleCnt="10"/>
      <dgm:spPr/>
    </dgm:pt>
    <dgm:pt modelId="{3F40A6B9-7E37-4C8E-A3C2-28C44FB11FC1}" type="pres">
      <dgm:prSet presAssocID="{D1FAABE3-8619-4A24-8FCE-4D110FFA6DDA}" presName="d1" presStyleLbl="callout" presStyleIdx="1" presStyleCnt="10"/>
      <dgm:spPr/>
    </dgm:pt>
    <dgm:pt modelId="{0E6686E0-8356-4CEF-BA10-D9303C1148F0}" type="pres">
      <dgm:prSet presAssocID="{98A30147-2B03-47D8-88F5-E856A3A1F086}" presName="circle2" presStyleLbl="lnNode1" presStyleIdx="1" presStyleCnt="5"/>
      <dgm:spPr>
        <a:solidFill>
          <a:srgbClr val="61D6FE"/>
        </a:solidFill>
      </dgm:spPr>
    </dgm:pt>
    <dgm:pt modelId="{5C89E60B-2E4E-4B79-B448-088EEB3218CA}" type="pres">
      <dgm:prSet presAssocID="{98A30147-2B03-47D8-88F5-E856A3A1F086}" presName="text2" presStyleLbl="revTx" presStyleIdx="1" presStyleCnt="5" custScaleX="195458" custLinFactNeighborX="44767" custLinFactNeighborY="-11905">
        <dgm:presLayoutVars>
          <dgm:bulletEnabled val="1"/>
        </dgm:presLayoutVars>
      </dgm:prSet>
      <dgm:spPr/>
    </dgm:pt>
    <dgm:pt modelId="{7F23F78E-A5C0-4FD6-8560-C37F2C09566D}" type="pres">
      <dgm:prSet presAssocID="{98A30147-2B03-47D8-88F5-E856A3A1F086}" presName="line2" presStyleLbl="callout" presStyleIdx="2" presStyleCnt="10"/>
      <dgm:spPr/>
    </dgm:pt>
    <dgm:pt modelId="{D38C1DF7-2D62-4C2A-A944-9248FE6272B3}" type="pres">
      <dgm:prSet presAssocID="{98A30147-2B03-47D8-88F5-E856A3A1F086}" presName="d2" presStyleLbl="callout" presStyleIdx="3" presStyleCnt="10"/>
      <dgm:spPr/>
    </dgm:pt>
    <dgm:pt modelId="{B4F4502D-AA23-44E8-9801-22DB46DCAE50}" type="pres">
      <dgm:prSet presAssocID="{6B9D6B14-62A8-4D2F-9179-BC461AB96B3C}" presName="circle3" presStyleLbl="lnNode1" presStyleIdx="2" presStyleCnt="5"/>
      <dgm:spPr>
        <a:solidFill>
          <a:schemeClr val="accent5">
            <a:lumMod val="20000"/>
            <a:lumOff val="80000"/>
          </a:schemeClr>
        </a:solidFill>
      </dgm:spPr>
    </dgm:pt>
    <dgm:pt modelId="{153F8038-BFC2-4600-94E7-FFD3A79B09DA}" type="pres">
      <dgm:prSet presAssocID="{6B9D6B14-62A8-4D2F-9179-BC461AB96B3C}" presName="text3" presStyleLbl="revTx" presStyleIdx="2" presStyleCnt="5">
        <dgm:presLayoutVars>
          <dgm:bulletEnabled val="1"/>
        </dgm:presLayoutVars>
      </dgm:prSet>
      <dgm:spPr/>
    </dgm:pt>
    <dgm:pt modelId="{CEE04A28-3A30-4C7A-AC7D-DADB9694CDE9}" type="pres">
      <dgm:prSet presAssocID="{6B9D6B14-62A8-4D2F-9179-BC461AB96B3C}" presName="line3" presStyleLbl="callout" presStyleIdx="4" presStyleCnt="10"/>
      <dgm:spPr/>
    </dgm:pt>
    <dgm:pt modelId="{07FE7656-90DA-4583-93E9-9BA625FA1DE4}" type="pres">
      <dgm:prSet presAssocID="{6B9D6B14-62A8-4D2F-9179-BC461AB96B3C}" presName="d3" presStyleLbl="callout" presStyleIdx="5" presStyleCnt="10"/>
      <dgm:spPr/>
    </dgm:pt>
    <dgm:pt modelId="{E70686A0-AFDA-48C8-8CE5-FE4EFCCD6120}" type="pres">
      <dgm:prSet presAssocID="{994FFD12-ED1B-4688-ACCB-C93C3CA61633}" presName="circle4" presStyleLbl="lnNode1" presStyleIdx="3" presStyleCnt="5"/>
      <dgm:spPr>
        <a:solidFill>
          <a:schemeClr val="accent5">
            <a:lumMod val="20000"/>
            <a:lumOff val="80000"/>
          </a:schemeClr>
        </a:solidFill>
      </dgm:spPr>
    </dgm:pt>
    <dgm:pt modelId="{B7D38DA8-89A9-4961-90C7-40A72DF75BAE}" type="pres">
      <dgm:prSet presAssocID="{994FFD12-ED1B-4688-ACCB-C93C3CA61633}" presName="text4" presStyleLbl="revTx" presStyleIdx="3" presStyleCnt="5" custScaleX="226552" custLinFactNeighborX="64296" custLinFactNeighborY="7414">
        <dgm:presLayoutVars>
          <dgm:bulletEnabled val="1"/>
        </dgm:presLayoutVars>
      </dgm:prSet>
      <dgm:spPr/>
    </dgm:pt>
    <dgm:pt modelId="{88E34FA5-7FA1-4D15-8111-E6379D95A800}" type="pres">
      <dgm:prSet presAssocID="{994FFD12-ED1B-4688-ACCB-C93C3CA61633}" presName="line4" presStyleLbl="callout" presStyleIdx="6" presStyleCnt="10"/>
      <dgm:spPr/>
    </dgm:pt>
    <dgm:pt modelId="{6ED87638-FC90-4A33-83C4-5E1D52C67BAE}" type="pres">
      <dgm:prSet presAssocID="{994FFD12-ED1B-4688-ACCB-C93C3CA61633}" presName="d4" presStyleLbl="callout" presStyleIdx="7" presStyleCnt="10"/>
      <dgm:spPr/>
    </dgm:pt>
    <dgm:pt modelId="{28B2B199-1322-41FE-902D-38DA13CBBF45}" type="pres">
      <dgm:prSet presAssocID="{DD0B1B33-3E3E-4E56-BC0A-D0E671DEF50B}" presName="circle5" presStyleLbl="lnNode1" presStyleIdx="4" presStyleCnt="5"/>
      <dgm:spPr>
        <a:solidFill>
          <a:srgbClr val="61D6FE"/>
        </a:solidFill>
      </dgm:spPr>
    </dgm:pt>
    <dgm:pt modelId="{300C8D72-3487-4C70-A46A-CF070E7DBCF9}" type="pres">
      <dgm:prSet presAssocID="{DD0B1B33-3E3E-4E56-BC0A-D0E671DEF50B}" presName="text5" presStyleLbl="revTx" presStyleIdx="4" presStyleCnt="5" custScaleX="288597" custLinFactNeighborX="96498" custLinFactNeighborY="2471">
        <dgm:presLayoutVars>
          <dgm:bulletEnabled val="1"/>
        </dgm:presLayoutVars>
      </dgm:prSet>
      <dgm:spPr/>
    </dgm:pt>
    <dgm:pt modelId="{CC5A0F50-000A-41F6-9A9E-5903AD434E83}" type="pres">
      <dgm:prSet presAssocID="{DD0B1B33-3E3E-4E56-BC0A-D0E671DEF50B}" presName="line5" presStyleLbl="callout" presStyleIdx="8" presStyleCnt="10"/>
      <dgm:spPr/>
    </dgm:pt>
    <dgm:pt modelId="{6700E2A7-0CBA-43C5-B74A-67AEB5CFF0A3}" type="pres">
      <dgm:prSet presAssocID="{DD0B1B33-3E3E-4E56-BC0A-D0E671DEF50B}" presName="d5" presStyleLbl="callout" presStyleIdx="9" presStyleCnt="10"/>
      <dgm:spPr/>
    </dgm:pt>
  </dgm:ptLst>
  <dgm:cxnLst>
    <dgm:cxn modelId="{D7E4D011-1D67-41FF-ADB4-7A08B3F35E10}" srcId="{86904E23-E9B6-4283-8199-212C5EEC4EC4}" destId="{98A30147-2B03-47D8-88F5-E856A3A1F086}" srcOrd="1" destOrd="0" parTransId="{62BF4DE2-01BC-4F2A-B868-C90702BB39D9}" sibTransId="{68D22AE4-6438-4768-B423-D2B70DF40528}"/>
    <dgm:cxn modelId="{DE3C7226-7760-433E-A359-45C8914A8BEB}" srcId="{86904E23-E9B6-4283-8199-212C5EEC4EC4}" destId="{DD0B1B33-3E3E-4E56-BC0A-D0E671DEF50B}" srcOrd="4" destOrd="0" parTransId="{F4B46E70-478A-4E04-9D13-E771DDA1BD32}" sibTransId="{70037CC4-A5E6-46F9-9172-76FBB25CB0BD}"/>
    <dgm:cxn modelId="{E057EB2E-FB44-4798-A9CA-CFD5E207707D}" type="presOf" srcId="{6B9D6B14-62A8-4D2F-9179-BC461AB96B3C}" destId="{153F8038-BFC2-4600-94E7-FFD3A79B09DA}" srcOrd="0" destOrd="0" presId="urn:microsoft.com/office/officeart/2005/8/layout/target1"/>
    <dgm:cxn modelId="{70B5EF79-1A1C-4EE4-9B2B-79728F727FC5}" type="presOf" srcId="{86904E23-E9B6-4283-8199-212C5EEC4EC4}" destId="{F697F6CF-EA09-4A2E-BEFD-7A0B275774F1}" srcOrd="0" destOrd="0" presId="urn:microsoft.com/office/officeart/2005/8/layout/target1"/>
    <dgm:cxn modelId="{2E60ACAB-AEFE-4739-9C9B-748FBB60631B}" srcId="{86904E23-E9B6-4283-8199-212C5EEC4EC4}" destId="{6B9D6B14-62A8-4D2F-9179-BC461AB96B3C}" srcOrd="2" destOrd="0" parTransId="{315E146A-5C25-489C-BDA8-DCF4E6914569}" sibTransId="{20C7091A-475E-4DDB-85EB-27938725BE50}"/>
    <dgm:cxn modelId="{A82091AE-CB76-405C-9608-DAF3E4478795}" type="presOf" srcId="{994FFD12-ED1B-4688-ACCB-C93C3CA61633}" destId="{B7D38DA8-89A9-4961-90C7-40A72DF75BAE}" srcOrd="0" destOrd="0" presId="urn:microsoft.com/office/officeart/2005/8/layout/target1"/>
    <dgm:cxn modelId="{57619BCD-B866-4709-B914-2998ED5D995F}" srcId="{86904E23-E9B6-4283-8199-212C5EEC4EC4}" destId="{D1FAABE3-8619-4A24-8FCE-4D110FFA6DDA}" srcOrd="0" destOrd="0" parTransId="{86465051-7A69-414A-A4D4-B8D792FC77C7}" sibTransId="{2D350751-0D29-4ABF-8B5B-FCBAAEF14BC7}"/>
    <dgm:cxn modelId="{1C35D2E1-143F-456D-821A-6835AE37F261}" type="presOf" srcId="{D1FAABE3-8619-4A24-8FCE-4D110FFA6DDA}" destId="{8020FFD8-68FB-49E1-AF80-12FBCB97D848}" srcOrd="0" destOrd="0" presId="urn:microsoft.com/office/officeart/2005/8/layout/target1"/>
    <dgm:cxn modelId="{495DB2E8-33B1-4B8B-8375-CF74E68D1F0A}" type="presOf" srcId="{98A30147-2B03-47D8-88F5-E856A3A1F086}" destId="{5C89E60B-2E4E-4B79-B448-088EEB3218CA}" srcOrd="0" destOrd="0" presId="urn:microsoft.com/office/officeart/2005/8/layout/target1"/>
    <dgm:cxn modelId="{EFBEAFEC-85B2-4ECB-AEE6-D8B1D7DA881D}" type="presOf" srcId="{DD0B1B33-3E3E-4E56-BC0A-D0E671DEF50B}" destId="{300C8D72-3487-4C70-A46A-CF070E7DBCF9}" srcOrd="0" destOrd="0" presId="urn:microsoft.com/office/officeart/2005/8/layout/target1"/>
    <dgm:cxn modelId="{8869A8FE-00CE-49D8-841F-4AE18C570440}" srcId="{86904E23-E9B6-4283-8199-212C5EEC4EC4}" destId="{994FFD12-ED1B-4688-ACCB-C93C3CA61633}" srcOrd="3" destOrd="0" parTransId="{6DECEA46-1599-40F1-919D-5433AA497B5F}" sibTransId="{5F6738EB-5317-4035-A059-D9AD3643C493}"/>
    <dgm:cxn modelId="{9CD07B2D-AB22-4265-AE86-2E94AEF87CDB}" type="presParOf" srcId="{F697F6CF-EA09-4A2E-BEFD-7A0B275774F1}" destId="{D09A229B-03EC-4B87-A159-DC57B8FC2F24}" srcOrd="0" destOrd="0" presId="urn:microsoft.com/office/officeart/2005/8/layout/target1"/>
    <dgm:cxn modelId="{497A9F58-70DB-4674-B119-A7849C9561E8}" type="presParOf" srcId="{F697F6CF-EA09-4A2E-BEFD-7A0B275774F1}" destId="{8020FFD8-68FB-49E1-AF80-12FBCB97D848}" srcOrd="1" destOrd="0" presId="urn:microsoft.com/office/officeart/2005/8/layout/target1"/>
    <dgm:cxn modelId="{D5CDB8FF-52ED-46B1-A611-358579680901}" type="presParOf" srcId="{F697F6CF-EA09-4A2E-BEFD-7A0B275774F1}" destId="{3D2FCF36-30E3-4C6B-87D7-0816A50C0400}" srcOrd="2" destOrd="0" presId="urn:microsoft.com/office/officeart/2005/8/layout/target1"/>
    <dgm:cxn modelId="{B8C228C8-9192-4DE3-8772-C566F2D96D5F}" type="presParOf" srcId="{F697F6CF-EA09-4A2E-BEFD-7A0B275774F1}" destId="{3F40A6B9-7E37-4C8E-A3C2-28C44FB11FC1}" srcOrd="3" destOrd="0" presId="urn:microsoft.com/office/officeart/2005/8/layout/target1"/>
    <dgm:cxn modelId="{13AB5666-EFA1-40A0-B9B5-AC078C4D291C}" type="presParOf" srcId="{F697F6CF-EA09-4A2E-BEFD-7A0B275774F1}" destId="{0E6686E0-8356-4CEF-BA10-D9303C1148F0}" srcOrd="4" destOrd="0" presId="urn:microsoft.com/office/officeart/2005/8/layout/target1"/>
    <dgm:cxn modelId="{8BCD627D-9F77-4D3C-8E60-19F8D4168839}" type="presParOf" srcId="{F697F6CF-EA09-4A2E-BEFD-7A0B275774F1}" destId="{5C89E60B-2E4E-4B79-B448-088EEB3218CA}" srcOrd="5" destOrd="0" presId="urn:microsoft.com/office/officeart/2005/8/layout/target1"/>
    <dgm:cxn modelId="{10E6988D-D069-454A-82B0-10E279D13284}" type="presParOf" srcId="{F697F6CF-EA09-4A2E-BEFD-7A0B275774F1}" destId="{7F23F78E-A5C0-4FD6-8560-C37F2C09566D}" srcOrd="6" destOrd="0" presId="urn:microsoft.com/office/officeart/2005/8/layout/target1"/>
    <dgm:cxn modelId="{1732F6BF-55C7-4E20-A707-6D84F8F398A6}" type="presParOf" srcId="{F697F6CF-EA09-4A2E-BEFD-7A0B275774F1}" destId="{D38C1DF7-2D62-4C2A-A944-9248FE6272B3}" srcOrd="7" destOrd="0" presId="urn:microsoft.com/office/officeart/2005/8/layout/target1"/>
    <dgm:cxn modelId="{CA75A7EF-4982-4534-9088-61C7815CA88C}" type="presParOf" srcId="{F697F6CF-EA09-4A2E-BEFD-7A0B275774F1}" destId="{B4F4502D-AA23-44E8-9801-22DB46DCAE50}" srcOrd="8" destOrd="0" presId="urn:microsoft.com/office/officeart/2005/8/layout/target1"/>
    <dgm:cxn modelId="{4A673DEF-6791-4B0F-9AF4-11D86FA76FCB}" type="presParOf" srcId="{F697F6CF-EA09-4A2E-BEFD-7A0B275774F1}" destId="{153F8038-BFC2-4600-94E7-FFD3A79B09DA}" srcOrd="9" destOrd="0" presId="urn:microsoft.com/office/officeart/2005/8/layout/target1"/>
    <dgm:cxn modelId="{B33708E7-01F5-4F42-A2CD-A177193AD0CC}" type="presParOf" srcId="{F697F6CF-EA09-4A2E-BEFD-7A0B275774F1}" destId="{CEE04A28-3A30-4C7A-AC7D-DADB9694CDE9}" srcOrd="10" destOrd="0" presId="urn:microsoft.com/office/officeart/2005/8/layout/target1"/>
    <dgm:cxn modelId="{B9C34D7D-0801-40F6-8FC3-631D6865E2BB}" type="presParOf" srcId="{F697F6CF-EA09-4A2E-BEFD-7A0B275774F1}" destId="{07FE7656-90DA-4583-93E9-9BA625FA1DE4}" srcOrd="11" destOrd="0" presId="urn:microsoft.com/office/officeart/2005/8/layout/target1"/>
    <dgm:cxn modelId="{2DA449F6-C7D7-49E9-9F78-4C058F45991E}" type="presParOf" srcId="{F697F6CF-EA09-4A2E-BEFD-7A0B275774F1}" destId="{E70686A0-AFDA-48C8-8CE5-FE4EFCCD6120}" srcOrd="12" destOrd="0" presId="urn:microsoft.com/office/officeart/2005/8/layout/target1"/>
    <dgm:cxn modelId="{DFAD050A-D77A-48DF-91D3-5DE6C631BAB3}" type="presParOf" srcId="{F697F6CF-EA09-4A2E-BEFD-7A0B275774F1}" destId="{B7D38DA8-89A9-4961-90C7-40A72DF75BAE}" srcOrd="13" destOrd="0" presId="urn:microsoft.com/office/officeart/2005/8/layout/target1"/>
    <dgm:cxn modelId="{0074674E-25A0-498F-A9A1-61770A069EC5}" type="presParOf" srcId="{F697F6CF-EA09-4A2E-BEFD-7A0B275774F1}" destId="{88E34FA5-7FA1-4D15-8111-E6379D95A800}" srcOrd="14" destOrd="0" presId="urn:microsoft.com/office/officeart/2005/8/layout/target1"/>
    <dgm:cxn modelId="{75CD44AD-3F1E-49BD-BB2C-4005E0D336DD}" type="presParOf" srcId="{F697F6CF-EA09-4A2E-BEFD-7A0B275774F1}" destId="{6ED87638-FC90-4A33-83C4-5E1D52C67BAE}" srcOrd="15" destOrd="0" presId="urn:microsoft.com/office/officeart/2005/8/layout/target1"/>
    <dgm:cxn modelId="{9AC4097B-C70A-49C4-A3EA-3A95B3657EBD}" type="presParOf" srcId="{F697F6CF-EA09-4A2E-BEFD-7A0B275774F1}" destId="{28B2B199-1322-41FE-902D-38DA13CBBF45}" srcOrd="16" destOrd="0" presId="urn:microsoft.com/office/officeart/2005/8/layout/target1"/>
    <dgm:cxn modelId="{98164236-7B19-4DF6-AA83-C4BA6D5A5F7D}" type="presParOf" srcId="{F697F6CF-EA09-4A2E-BEFD-7A0B275774F1}" destId="{300C8D72-3487-4C70-A46A-CF070E7DBCF9}" srcOrd="17" destOrd="0" presId="urn:microsoft.com/office/officeart/2005/8/layout/target1"/>
    <dgm:cxn modelId="{98248061-B68B-49D8-B0E9-D196FA285509}" type="presParOf" srcId="{F697F6CF-EA09-4A2E-BEFD-7A0B275774F1}" destId="{CC5A0F50-000A-41F6-9A9E-5903AD434E83}" srcOrd="18" destOrd="0" presId="urn:microsoft.com/office/officeart/2005/8/layout/target1"/>
    <dgm:cxn modelId="{E7316CEF-52B8-45F0-9CFE-E58E03AC4039}" type="presParOf" srcId="{F697F6CF-EA09-4A2E-BEFD-7A0B275774F1}" destId="{6700E2A7-0CBA-43C5-B74A-67AEB5CFF0A3}"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F01C4-44B2-4B07-84BB-48259B7863F3}">
      <dsp:nvSpPr>
        <dsp:cNvPr id="0" name=""/>
        <dsp:cNvSpPr/>
      </dsp:nvSpPr>
      <dsp:spPr>
        <a:xfrm>
          <a:off x="2781789" y="1479365"/>
          <a:ext cx="1756920" cy="1757135"/>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DE88812-3091-491F-A1BC-D443AD866550}">
      <dsp:nvSpPr>
        <dsp:cNvPr id="0" name=""/>
        <dsp:cNvSpPr/>
      </dsp:nvSpPr>
      <dsp:spPr>
        <a:xfrm>
          <a:off x="2653681" y="107916"/>
          <a:ext cx="2013137" cy="107733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简单、易学</a:t>
          </a:r>
        </a:p>
      </dsp:txBody>
      <dsp:txXfrm>
        <a:off x="2653681" y="107916"/>
        <a:ext cx="2013137" cy="1077336"/>
      </dsp:txXfrm>
    </dsp:sp>
    <dsp:sp modelId="{3F4BB839-2787-41D4-8E2E-73A3438A5719}">
      <dsp:nvSpPr>
        <dsp:cNvPr id="0" name=""/>
        <dsp:cNvSpPr/>
      </dsp:nvSpPr>
      <dsp:spPr>
        <a:xfrm>
          <a:off x="3297153" y="1727152"/>
          <a:ext cx="1756920" cy="1757135"/>
        </a:xfrm>
        <a:prstGeom prst="ellipse">
          <a:avLst/>
        </a:prstGeom>
        <a:solidFill>
          <a:schemeClr val="accent5">
            <a:alpha val="50000"/>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DCE9A7-7F28-40F7-9B66-CC10040B81CE}">
      <dsp:nvSpPr>
        <dsp:cNvPr id="0" name=""/>
        <dsp:cNvSpPr/>
      </dsp:nvSpPr>
      <dsp:spPr>
        <a:xfrm>
          <a:off x="5270760" y="1131385"/>
          <a:ext cx="1903330" cy="11850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免费、开源</a:t>
          </a:r>
        </a:p>
      </dsp:txBody>
      <dsp:txXfrm>
        <a:off x="5270760" y="1131385"/>
        <a:ext cx="1903330" cy="1185069"/>
      </dsp:txXfrm>
    </dsp:sp>
    <dsp:sp modelId="{FE6C3DC2-259C-4BB8-8176-7B466CCFEA3F}">
      <dsp:nvSpPr>
        <dsp:cNvPr id="0" name=""/>
        <dsp:cNvSpPr/>
      </dsp:nvSpPr>
      <dsp:spPr>
        <a:xfrm>
          <a:off x="3423797" y="2284674"/>
          <a:ext cx="1756920" cy="1757135"/>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0A7D345-9BB4-4052-9FDB-8413F8048077}">
      <dsp:nvSpPr>
        <dsp:cNvPr id="0" name=""/>
        <dsp:cNvSpPr/>
      </dsp:nvSpPr>
      <dsp:spPr>
        <a:xfrm>
          <a:off x="5453772" y="2639656"/>
          <a:ext cx="1866727" cy="12658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可扩展性</a:t>
          </a:r>
        </a:p>
      </dsp:txBody>
      <dsp:txXfrm>
        <a:off x="5453772" y="2639656"/>
        <a:ext cx="1866727" cy="1265870"/>
      </dsp:txXfrm>
    </dsp:sp>
    <dsp:sp modelId="{8C030220-5AA3-45F5-8DD2-F3859961E695}">
      <dsp:nvSpPr>
        <dsp:cNvPr id="0" name=""/>
        <dsp:cNvSpPr/>
      </dsp:nvSpPr>
      <dsp:spPr>
        <a:xfrm>
          <a:off x="3067289" y="2731768"/>
          <a:ext cx="1756920" cy="1757135"/>
        </a:xfrm>
        <a:prstGeom prst="ellipse">
          <a:avLst/>
        </a:prstGeom>
        <a:solidFill>
          <a:schemeClr val="accent5">
            <a:alpha val="50000"/>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5C8935C-A91A-4D0B-AE17-BC5ECB4F2861}">
      <dsp:nvSpPr>
        <dsp:cNvPr id="0" name=""/>
        <dsp:cNvSpPr/>
      </dsp:nvSpPr>
      <dsp:spPr>
        <a:xfrm>
          <a:off x="4648517" y="4336461"/>
          <a:ext cx="2013137" cy="115813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可嵌入性</a:t>
          </a:r>
        </a:p>
      </dsp:txBody>
      <dsp:txXfrm>
        <a:off x="4648517" y="4336461"/>
        <a:ext cx="2013137" cy="1158136"/>
      </dsp:txXfrm>
    </dsp:sp>
    <dsp:sp modelId="{198AC64A-FE7A-4ABF-BEA0-BEFFBD82B18C}">
      <dsp:nvSpPr>
        <dsp:cNvPr id="0" name=""/>
        <dsp:cNvSpPr/>
      </dsp:nvSpPr>
      <dsp:spPr>
        <a:xfrm>
          <a:off x="2496290" y="2731768"/>
          <a:ext cx="1756920" cy="1757135"/>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7C5A10B-3EAA-446E-BD3E-C720C9BA4FCC}">
      <dsp:nvSpPr>
        <dsp:cNvPr id="0" name=""/>
        <dsp:cNvSpPr/>
      </dsp:nvSpPr>
      <dsp:spPr>
        <a:xfrm>
          <a:off x="658844" y="4336461"/>
          <a:ext cx="2013137" cy="115813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可移植性</a:t>
          </a:r>
        </a:p>
      </dsp:txBody>
      <dsp:txXfrm>
        <a:off x="658844" y="4336461"/>
        <a:ext cx="2013137" cy="1158136"/>
      </dsp:txXfrm>
    </dsp:sp>
    <dsp:sp modelId="{4E594180-27AF-4615-97D4-672664DDD3C6}">
      <dsp:nvSpPr>
        <dsp:cNvPr id="0" name=""/>
        <dsp:cNvSpPr/>
      </dsp:nvSpPr>
      <dsp:spPr>
        <a:xfrm>
          <a:off x="2139782" y="2284674"/>
          <a:ext cx="1756920" cy="1757135"/>
        </a:xfrm>
        <a:prstGeom prst="ellipse">
          <a:avLst/>
        </a:prstGeom>
        <a:solidFill>
          <a:schemeClr val="accent5">
            <a:alpha val="50000"/>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F1918FF-2CF5-4C22-8EF4-1B33DE9C3CBB}">
      <dsp:nvSpPr>
        <dsp:cNvPr id="0" name=""/>
        <dsp:cNvSpPr/>
      </dsp:nvSpPr>
      <dsp:spPr>
        <a:xfrm>
          <a:off x="0" y="2639656"/>
          <a:ext cx="1866727" cy="12658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sz="1800" kern="1200">
              <a:solidFill>
                <a:schemeClr val="bg1"/>
              </a:solidFill>
              <a:latin typeface="微软雅黑" panose="020B0503020204020204" pitchFamily="34" charset="-122"/>
              <a:ea typeface="微软雅黑" panose="020B0503020204020204" pitchFamily="34" charset="-122"/>
            </a:rPr>
            <a:t>跨平台性（</a:t>
          </a:r>
          <a:r>
            <a:rPr lang="en-US" sz="1800" kern="1200">
              <a:solidFill>
                <a:schemeClr val="bg1"/>
              </a:solidFill>
              <a:latin typeface="微软雅黑" panose="020B0503020204020204" pitchFamily="34" charset="-122"/>
              <a:ea typeface="微软雅黑" panose="020B0503020204020204" pitchFamily="34" charset="-122"/>
            </a:rPr>
            <a:t>Linux</a:t>
          </a:r>
          <a:r>
            <a:rPr lang="zh-CN" sz="1800" kern="1200">
              <a:solidFill>
                <a:schemeClr val="bg1"/>
              </a:solidFill>
              <a:latin typeface="微软雅黑" panose="020B0503020204020204" pitchFamily="34" charset="-122"/>
              <a:ea typeface="微软雅黑" panose="020B0503020204020204" pitchFamily="34" charset="-122"/>
            </a:rPr>
            <a:t>、</a:t>
          </a:r>
          <a:r>
            <a:rPr lang="en-US" sz="1800" kern="1200">
              <a:solidFill>
                <a:schemeClr val="bg1"/>
              </a:solidFill>
              <a:latin typeface="微软雅黑" panose="020B0503020204020204" pitchFamily="34" charset="-122"/>
              <a:ea typeface="微软雅黑" panose="020B0503020204020204" pitchFamily="34" charset="-122"/>
            </a:rPr>
            <a:t>Windows</a:t>
          </a:r>
          <a:r>
            <a:rPr lang="zh-CN" sz="1800" kern="1200">
              <a:solidFill>
                <a:schemeClr val="bg1"/>
              </a:solidFill>
              <a:latin typeface="微软雅黑" panose="020B0503020204020204" pitchFamily="34" charset="-122"/>
              <a:ea typeface="微软雅黑" panose="020B0503020204020204" pitchFamily="34" charset="-122"/>
            </a:rPr>
            <a:t>）</a:t>
          </a:r>
        </a:p>
      </dsp:txBody>
      <dsp:txXfrm>
        <a:off x="0" y="2639656"/>
        <a:ext cx="1866727" cy="1265870"/>
      </dsp:txXfrm>
    </dsp:sp>
    <dsp:sp modelId="{AD740716-8E55-471F-A7D4-342776367F04}">
      <dsp:nvSpPr>
        <dsp:cNvPr id="0" name=""/>
        <dsp:cNvSpPr/>
      </dsp:nvSpPr>
      <dsp:spPr>
        <a:xfrm>
          <a:off x="2266426" y="1727152"/>
          <a:ext cx="1756920" cy="1757135"/>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6AC7D17-CFFB-4782-B965-E8947FF9ACDE}">
      <dsp:nvSpPr>
        <dsp:cNvPr id="0" name=""/>
        <dsp:cNvSpPr/>
      </dsp:nvSpPr>
      <dsp:spPr>
        <a:xfrm>
          <a:off x="146409" y="1131385"/>
          <a:ext cx="1903330" cy="11850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a:solidFill>
                <a:schemeClr val="bg1"/>
              </a:solidFill>
              <a:latin typeface="微软雅黑" panose="020B0503020204020204" pitchFamily="34" charset="-122"/>
              <a:ea typeface="微软雅黑" panose="020B0503020204020204" pitchFamily="34" charset="-122"/>
            </a:rPr>
            <a:t>丰富的第三方类库</a:t>
          </a:r>
        </a:p>
      </dsp:txBody>
      <dsp:txXfrm>
        <a:off x="146409" y="1131385"/>
        <a:ext cx="1903330" cy="1185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BFA3F-2702-4F5E-A08C-C0018D742F11}">
      <dsp:nvSpPr>
        <dsp:cNvPr id="0" name=""/>
        <dsp:cNvSpPr/>
      </dsp:nvSpPr>
      <dsp:spPr>
        <a:xfrm>
          <a:off x="3281702" y="978558"/>
          <a:ext cx="1201737" cy="1201737"/>
        </a:xfrm>
        <a:prstGeom prst="ellipse">
          <a:avLst/>
        </a:prstGeom>
        <a:solidFill>
          <a:srgbClr val="61D6FE">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E28BEF2-67BB-4301-8FE2-1F2FBBB96A37}">
      <dsp:nvSpPr>
        <dsp:cNvPr id="0" name=""/>
        <dsp:cNvSpPr/>
      </dsp:nvSpPr>
      <dsp:spPr>
        <a:xfrm>
          <a:off x="3185563" y="0"/>
          <a:ext cx="1394016" cy="80688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数值计算</a:t>
          </a:r>
        </a:p>
      </dsp:txBody>
      <dsp:txXfrm>
        <a:off x="3185563" y="0"/>
        <a:ext cx="1394016" cy="806881"/>
      </dsp:txXfrm>
    </dsp:sp>
    <dsp:sp modelId="{30B35BD2-1E77-42EF-A5A3-7F78594D7C41}">
      <dsp:nvSpPr>
        <dsp:cNvPr id="0" name=""/>
        <dsp:cNvSpPr/>
      </dsp:nvSpPr>
      <dsp:spPr>
        <a:xfrm>
          <a:off x="3738843" y="1310581"/>
          <a:ext cx="1201737" cy="1201737"/>
        </a:xfrm>
        <a:prstGeom prst="ellipse">
          <a:avLst/>
        </a:prstGeom>
        <a:solidFill>
          <a:schemeClr val="accent5">
            <a:alpha val="50000"/>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FCAD125-5DDC-40AB-B518-0285EF4410C5}">
      <dsp:nvSpPr>
        <dsp:cNvPr id="0" name=""/>
        <dsp:cNvSpPr/>
      </dsp:nvSpPr>
      <dsp:spPr>
        <a:xfrm>
          <a:off x="5036239" y="1064396"/>
          <a:ext cx="1249807" cy="87555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数据分析</a:t>
          </a:r>
        </a:p>
      </dsp:txBody>
      <dsp:txXfrm>
        <a:off x="5036239" y="1064396"/>
        <a:ext cx="1249807" cy="875551"/>
      </dsp:txXfrm>
    </dsp:sp>
    <dsp:sp modelId="{65483F76-0BAF-4D92-9C73-C3708AFB1C95}">
      <dsp:nvSpPr>
        <dsp:cNvPr id="0" name=""/>
        <dsp:cNvSpPr/>
      </dsp:nvSpPr>
      <dsp:spPr>
        <a:xfrm>
          <a:off x="3564351" y="1848272"/>
          <a:ext cx="1201737" cy="1201737"/>
        </a:xfrm>
        <a:prstGeom prst="ellipse">
          <a:avLst/>
        </a:prstGeom>
        <a:solidFill>
          <a:schemeClr val="accent5">
            <a:alpha val="50000"/>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A79E92F-5941-4CAE-A8BD-5F5A937745D0}">
      <dsp:nvSpPr>
        <dsp:cNvPr id="0" name=""/>
        <dsp:cNvSpPr/>
      </dsp:nvSpPr>
      <dsp:spPr>
        <a:xfrm>
          <a:off x="4843961" y="2557985"/>
          <a:ext cx="1249807" cy="87555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统计分析</a:t>
          </a:r>
        </a:p>
      </dsp:txBody>
      <dsp:txXfrm>
        <a:off x="4843961" y="2557985"/>
        <a:ext cx="1249807" cy="875551"/>
      </dsp:txXfrm>
    </dsp:sp>
    <dsp:sp modelId="{9F6EEE08-086D-4B11-926F-8C9987AF7185}">
      <dsp:nvSpPr>
        <dsp:cNvPr id="0" name=""/>
        <dsp:cNvSpPr/>
      </dsp:nvSpPr>
      <dsp:spPr>
        <a:xfrm>
          <a:off x="2999053" y="1848272"/>
          <a:ext cx="1201737" cy="1201737"/>
        </a:xfrm>
        <a:prstGeom prst="ellipse">
          <a:avLst/>
        </a:prstGeom>
        <a:solidFill>
          <a:schemeClr val="accent5">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FEB07AE-4417-4BC5-BC44-4BE179866C5F}">
      <dsp:nvSpPr>
        <dsp:cNvPr id="0" name=""/>
        <dsp:cNvSpPr/>
      </dsp:nvSpPr>
      <dsp:spPr>
        <a:xfrm>
          <a:off x="1671373" y="2557985"/>
          <a:ext cx="1249807" cy="87555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可视化</a:t>
          </a:r>
        </a:p>
      </dsp:txBody>
      <dsp:txXfrm>
        <a:off x="1671373" y="2557985"/>
        <a:ext cx="1249807" cy="875551"/>
      </dsp:txXfrm>
    </dsp:sp>
    <dsp:sp modelId="{950267A2-62B5-42B5-BC08-88C4D2B4BD03}">
      <dsp:nvSpPr>
        <dsp:cNvPr id="0" name=""/>
        <dsp:cNvSpPr/>
      </dsp:nvSpPr>
      <dsp:spPr>
        <a:xfrm>
          <a:off x="2824561" y="1310581"/>
          <a:ext cx="1201737" cy="1201737"/>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2DC11C1-C2DB-4D1E-A39B-F96261B774D7}">
      <dsp:nvSpPr>
        <dsp:cNvPr id="0" name=""/>
        <dsp:cNvSpPr/>
      </dsp:nvSpPr>
      <dsp:spPr>
        <a:xfrm>
          <a:off x="1479095" y="1064396"/>
          <a:ext cx="1249807" cy="87555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chemeClr val="bg1"/>
              </a:solidFill>
            </a:rPr>
            <a:t>机器学习</a:t>
          </a:r>
        </a:p>
      </dsp:txBody>
      <dsp:txXfrm>
        <a:off x="1479095" y="1064396"/>
        <a:ext cx="1249807" cy="875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65A34-19C5-4BA1-996D-54E1294B4E87}">
      <dsp:nvSpPr>
        <dsp:cNvPr id="0" name=""/>
        <dsp:cNvSpPr/>
      </dsp:nvSpPr>
      <dsp:spPr>
        <a:xfrm>
          <a:off x="1824" y="1741297"/>
          <a:ext cx="2460226" cy="2460226"/>
        </a:xfrm>
        <a:prstGeom prst="ellipse">
          <a:avLst/>
        </a:prstGeom>
        <a:gradFill rotWithShape="0">
          <a:gsLst>
            <a:gs pos="0">
              <a:schemeClr val="accent1">
                <a:shade val="80000"/>
                <a:alpha val="50000"/>
                <a:hueOff val="0"/>
                <a:satOff val="0"/>
                <a:lumOff val="0"/>
                <a:alphaOff val="0"/>
                <a:satMod val="103000"/>
                <a:lumMod val="102000"/>
                <a:tint val="94000"/>
              </a:schemeClr>
            </a:gs>
            <a:gs pos="50000">
              <a:schemeClr val="accent1">
                <a:shade val="80000"/>
                <a:alpha val="50000"/>
                <a:hueOff val="0"/>
                <a:satOff val="0"/>
                <a:lumOff val="0"/>
                <a:alphaOff val="0"/>
                <a:satMod val="110000"/>
                <a:lumMod val="100000"/>
                <a:shade val="100000"/>
              </a:schemeClr>
            </a:gs>
            <a:gs pos="100000">
              <a:schemeClr val="accent1">
                <a:shade val="80000"/>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5394" tIns="25400" rIns="135394" bIns="25400" numCol="1" spcCol="1270" anchor="ctr" anchorCtr="0">
          <a:noAutofit/>
        </a:bodyPr>
        <a:lstStyle/>
        <a:p>
          <a:pPr marL="0" lvl="0" indent="0" algn="ctr" defTabSz="889000">
            <a:lnSpc>
              <a:spcPct val="90000"/>
            </a:lnSpc>
            <a:spcBef>
              <a:spcPct val="0"/>
            </a:spcBef>
            <a:spcAft>
              <a:spcPct val="35000"/>
            </a:spcAft>
            <a:buNone/>
          </a:pPr>
          <a:r>
            <a:rPr lang="en-US" altLang="en-US" sz="2000" b="1" kern="1200">
              <a:solidFill>
                <a:schemeClr val="bg1"/>
              </a:solidFill>
              <a:latin typeface="微软雅黑" panose="020B0503020204020204" pitchFamily="34" charset="-122"/>
              <a:ea typeface="微软雅黑" panose="020B0503020204020204" pitchFamily="34" charset="-122"/>
              <a:cs typeface="+mn-cs"/>
            </a:rPr>
            <a:t>numpy</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dsp:txBody>
      <dsp:txXfrm>
        <a:off x="362116" y="2101589"/>
        <a:ext cx="1739642" cy="1739642"/>
      </dsp:txXfrm>
    </dsp:sp>
    <dsp:sp modelId="{BDE1F5C8-114B-4B55-8D1F-5DFF76F35132}">
      <dsp:nvSpPr>
        <dsp:cNvPr id="0" name=""/>
        <dsp:cNvSpPr/>
      </dsp:nvSpPr>
      <dsp:spPr>
        <a:xfrm>
          <a:off x="1970005" y="1741297"/>
          <a:ext cx="2460226" cy="2460226"/>
        </a:xfrm>
        <a:prstGeom prst="ellipse">
          <a:avLst/>
        </a:prstGeom>
        <a:gradFill rotWithShape="0">
          <a:gsLst>
            <a:gs pos="0">
              <a:schemeClr val="accent1">
                <a:shade val="80000"/>
                <a:alpha val="50000"/>
                <a:hueOff val="207742"/>
                <a:satOff val="-4573"/>
                <a:lumOff val="17867"/>
                <a:alphaOff val="0"/>
                <a:satMod val="103000"/>
                <a:lumMod val="102000"/>
                <a:tint val="94000"/>
              </a:schemeClr>
            </a:gs>
            <a:gs pos="50000">
              <a:schemeClr val="accent1">
                <a:shade val="80000"/>
                <a:alpha val="50000"/>
                <a:hueOff val="207742"/>
                <a:satOff val="-4573"/>
                <a:lumOff val="17867"/>
                <a:alphaOff val="0"/>
                <a:satMod val="110000"/>
                <a:lumMod val="100000"/>
                <a:shade val="100000"/>
              </a:schemeClr>
            </a:gs>
            <a:gs pos="100000">
              <a:schemeClr val="accent1">
                <a:shade val="80000"/>
                <a:alpha val="50000"/>
                <a:hueOff val="207742"/>
                <a:satOff val="-4573"/>
                <a:lumOff val="17867"/>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5394" tIns="25400" rIns="135394" bIns="25400" numCol="1" spcCol="1270" anchor="ctr" anchorCtr="0">
          <a:noAutofit/>
        </a:bodyPr>
        <a:lstStyle/>
        <a:p>
          <a:pPr marL="0" lvl="0" indent="0" algn="ctr" defTabSz="889000">
            <a:lnSpc>
              <a:spcPct val="90000"/>
            </a:lnSpc>
            <a:spcBef>
              <a:spcPct val="0"/>
            </a:spcBef>
            <a:spcAft>
              <a:spcPct val="35000"/>
            </a:spcAft>
            <a:buNone/>
          </a:pPr>
          <a:r>
            <a:rPr lang="en-US" altLang="en-US" sz="2000" b="1" i="0" kern="1200">
              <a:solidFill>
                <a:schemeClr val="bg1"/>
              </a:solidFill>
              <a:latin typeface="微软雅黑" panose="020B0503020204020204" pitchFamily="34" charset="-122"/>
              <a:ea typeface="微软雅黑" panose="020B0503020204020204" pitchFamily="34" charset="-122"/>
              <a:cs typeface="+mn-cs"/>
            </a:rPr>
            <a:t>pandas</a:t>
          </a:r>
          <a:endParaRPr lang="zh-CN" altLang="en-US" sz="2000" b="1" kern="1200" dirty="0">
            <a:solidFill>
              <a:schemeClr val="bg1"/>
            </a:solidFill>
            <a:latin typeface="微软雅黑" panose="020B0503020204020204" pitchFamily="34" charset="-122"/>
            <a:ea typeface="微软雅黑" panose="020B0503020204020204" pitchFamily="34" charset="-122"/>
            <a:cs typeface="+mn-cs"/>
          </a:endParaRPr>
        </a:p>
      </dsp:txBody>
      <dsp:txXfrm>
        <a:off x="2330297" y="2101589"/>
        <a:ext cx="1739642" cy="1739642"/>
      </dsp:txXfrm>
    </dsp:sp>
    <dsp:sp modelId="{6B49822F-727A-4BF1-925D-160658A1A60C}">
      <dsp:nvSpPr>
        <dsp:cNvPr id="0" name=""/>
        <dsp:cNvSpPr/>
      </dsp:nvSpPr>
      <dsp:spPr>
        <a:xfrm>
          <a:off x="3938186" y="1741297"/>
          <a:ext cx="2460226" cy="2460226"/>
        </a:xfrm>
        <a:prstGeom prst="ellipse">
          <a:avLst/>
        </a:prstGeom>
        <a:gradFill rotWithShape="0">
          <a:gsLst>
            <a:gs pos="0">
              <a:schemeClr val="accent1">
                <a:shade val="80000"/>
                <a:alpha val="50000"/>
                <a:hueOff val="415484"/>
                <a:satOff val="-9146"/>
                <a:lumOff val="35734"/>
                <a:alphaOff val="0"/>
                <a:satMod val="103000"/>
                <a:lumMod val="102000"/>
                <a:tint val="94000"/>
              </a:schemeClr>
            </a:gs>
            <a:gs pos="50000">
              <a:schemeClr val="accent1">
                <a:shade val="80000"/>
                <a:alpha val="50000"/>
                <a:hueOff val="415484"/>
                <a:satOff val="-9146"/>
                <a:lumOff val="35734"/>
                <a:alphaOff val="0"/>
                <a:satMod val="110000"/>
                <a:lumMod val="100000"/>
                <a:shade val="100000"/>
              </a:schemeClr>
            </a:gs>
            <a:gs pos="100000">
              <a:schemeClr val="accent1">
                <a:shade val="80000"/>
                <a:alpha val="50000"/>
                <a:hueOff val="415484"/>
                <a:satOff val="-9146"/>
                <a:lumOff val="3573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5394" tIns="25400" rIns="135394" bIns="25400" numCol="1" spcCol="1270" anchor="ctr" anchorCtr="0">
          <a:noAutofit/>
        </a:bodyPr>
        <a:lstStyle/>
        <a:p>
          <a:pPr marL="0" lvl="0" indent="0" algn="ctr" defTabSz="889000">
            <a:lnSpc>
              <a:spcPct val="90000"/>
            </a:lnSpc>
            <a:spcBef>
              <a:spcPct val="0"/>
            </a:spcBef>
            <a:spcAft>
              <a:spcPct val="35000"/>
            </a:spcAft>
            <a:buNone/>
          </a:pPr>
          <a:r>
            <a:rPr lang="en-US" altLang="en-US" sz="2000" b="1" i="0" kern="1200">
              <a:solidFill>
                <a:schemeClr val="bg1"/>
              </a:solidFill>
              <a:latin typeface="微软雅黑" panose="020B0503020204020204" pitchFamily="34" charset="-122"/>
              <a:ea typeface="微软雅黑" panose="020B0503020204020204" pitchFamily="34" charset="-122"/>
              <a:cs typeface="+mn-cs"/>
            </a:rPr>
            <a:t>sklearn</a:t>
          </a:r>
          <a:endParaRPr lang="zh-CN" altLang="en-US" sz="2000" b="1" i="0" kern="1200" dirty="0">
            <a:solidFill>
              <a:schemeClr val="bg1"/>
            </a:solidFill>
            <a:latin typeface="微软雅黑" panose="020B0503020204020204" pitchFamily="34" charset="-122"/>
            <a:ea typeface="微软雅黑" panose="020B0503020204020204" pitchFamily="34" charset="-122"/>
            <a:cs typeface="+mn-cs"/>
          </a:endParaRPr>
        </a:p>
      </dsp:txBody>
      <dsp:txXfrm>
        <a:off x="4298478" y="2101589"/>
        <a:ext cx="1739642" cy="1739642"/>
      </dsp:txXfrm>
    </dsp:sp>
    <dsp:sp modelId="{3089BA8B-5A41-4B46-BEE4-CF1FBC509113}">
      <dsp:nvSpPr>
        <dsp:cNvPr id="0" name=""/>
        <dsp:cNvSpPr/>
      </dsp:nvSpPr>
      <dsp:spPr>
        <a:xfrm>
          <a:off x="5906367" y="1741297"/>
          <a:ext cx="2660759" cy="2460226"/>
        </a:xfrm>
        <a:prstGeom prst="ellipse">
          <a:avLst/>
        </a:prstGeom>
        <a:gradFill rotWithShape="0">
          <a:gsLst>
            <a:gs pos="0">
              <a:schemeClr val="accent1">
                <a:shade val="80000"/>
                <a:alpha val="50000"/>
                <a:hueOff val="207742"/>
                <a:satOff val="-4573"/>
                <a:lumOff val="17867"/>
                <a:alphaOff val="0"/>
                <a:satMod val="103000"/>
                <a:lumMod val="102000"/>
                <a:tint val="94000"/>
              </a:schemeClr>
            </a:gs>
            <a:gs pos="50000">
              <a:schemeClr val="accent1">
                <a:shade val="80000"/>
                <a:alpha val="50000"/>
                <a:hueOff val="207742"/>
                <a:satOff val="-4573"/>
                <a:lumOff val="17867"/>
                <a:alphaOff val="0"/>
                <a:satMod val="110000"/>
                <a:lumMod val="100000"/>
                <a:shade val="100000"/>
              </a:schemeClr>
            </a:gs>
            <a:gs pos="100000">
              <a:schemeClr val="accent1">
                <a:shade val="80000"/>
                <a:alpha val="50000"/>
                <a:hueOff val="207742"/>
                <a:satOff val="-4573"/>
                <a:lumOff val="17867"/>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5394" tIns="25400" rIns="135394" bIns="25400" numCol="1" spcCol="1270" anchor="ctr" anchorCtr="0">
          <a:noAutofit/>
        </a:bodyPr>
        <a:lstStyle/>
        <a:p>
          <a:pPr marL="0" lvl="0" indent="0" algn="ctr" defTabSz="889000">
            <a:lnSpc>
              <a:spcPct val="90000"/>
            </a:lnSpc>
            <a:spcBef>
              <a:spcPct val="0"/>
            </a:spcBef>
            <a:spcAft>
              <a:spcPct val="35000"/>
            </a:spcAft>
            <a:buNone/>
          </a:pPr>
          <a:r>
            <a:rPr lang="en-US" altLang="zh-CN" sz="2000" b="1" i="0" kern="1200">
              <a:solidFill>
                <a:schemeClr val="bg1"/>
              </a:solidFill>
              <a:latin typeface="微软雅黑" panose="020B0503020204020204" pitchFamily="34" charset="-122"/>
              <a:ea typeface="微软雅黑" panose="020B0503020204020204" pitchFamily="34" charset="-122"/>
              <a:cs typeface="+mn-cs"/>
              <a:sym typeface="+mn-ea"/>
            </a:rPr>
            <a:t>m</a:t>
          </a:r>
          <a:r>
            <a:rPr lang="en-US" sz="2000" b="1" i="0" kern="1200">
              <a:solidFill>
                <a:schemeClr val="bg1"/>
              </a:solidFill>
              <a:latin typeface="微软雅黑" panose="020B0503020204020204" pitchFamily="34" charset="-122"/>
              <a:ea typeface="微软雅黑" panose="020B0503020204020204" pitchFamily="34" charset="-122"/>
              <a:cs typeface="+mn-cs"/>
              <a:sym typeface="+mn-ea"/>
            </a:rPr>
            <a:t>atplotlib</a:t>
          </a:r>
          <a:endParaRPr lang="zh-CN" altLang="en-US" sz="2000" b="1" i="0" kern="1200" dirty="0">
            <a:solidFill>
              <a:schemeClr val="bg1"/>
            </a:solidFill>
            <a:latin typeface="微软雅黑" panose="020B0503020204020204" pitchFamily="34" charset="-122"/>
            <a:ea typeface="微软雅黑" panose="020B0503020204020204" pitchFamily="34" charset="-122"/>
            <a:cs typeface="+mn-cs"/>
          </a:endParaRPr>
        </a:p>
      </dsp:txBody>
      <dsp:txXfrm>
        <a:off x="6296026" y="2101589"/>
        <a:ext cx="1881441" cy="17396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21B04-663E-44F6-8F6F-AF194F2B4C96}">
      <dsp:nvSpPr>
        <dsp:cNvPr id="0" name=""/>
        <dsp:cNvSpPr/>
      </dsp:nvSpPr>
      <dsp:spPr>
        <a:xfrm rot="21300000">
          <a:off x="17344" y="1565535"/>
          <a:ext cx="8968703" cy="789599"/>
        </a:xfrm>
        <a:prstGeom prst="mathMinus">
          <a:avLst/>
        </a:prstGeom>
        <a:solidFill>
          <a:schemeClr val="accent1">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F62AF-F046-4BE0-8757-4496D5577C0E}">
      <dsp:nvSpPr>
        <dsp:cNvPr id="0" name=""/>
        <dsp:cNvSpPr/>
      </dsp:nvSpPr>
      <dsp:spPr>
        <a:xfrm>
          <a:off x="1080407" y="196033"/>
          <a:ext cx="2701017" cy="1568268"/>
        </a:xfrm>
        <a:prstGeom prst="downArrow">
          <a:avLst/>
        </a:prstGeom>
        <a:solidFill>
          <a:srgbClr val="61D6F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55895-3559-4580-A7FA-CBA5138A5346}">
      <dsp:nvSpPr>
        <dsp:cNvPr id="0" name=""/>
        <dsp:cNvSpPr/>
      </dsp:nvSpPr>
      <dsp:spPr>
        <a:xfrm>
          <a:off x="5018390" y="0"/>
          <a:ext cx="2881085" cy="164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bg1"/>
              </a:solidFill>
            </a:rPr>
            <a:t>pip</a:t>
          </a:r>
          <a:endParaRPr lang="zh-CN" altLang="en-US" sz="3200" kern="1200" dirty="0">
            <a:solidFill>
              <a:schemeClr val="bg1"/>
            </a:solidFill>
          </a:endParaRPr>
        </a:p>
      </dsp:txBody>
      <dsp:txXfrm>
        <a:off x="5018390" y="0"/>
        <a:ext cx="2881085" cy="1646681"/>
      </dsp:txXfrm>
    </dsp:sp>
    <dsp:sp modelId="{10AAC0BA-D94D-499B-BF6D-1D024FC43980}">
      <dsp:nvSpPr>
        <dsp:cNvPr id="0" name=""/>
        <dsp:cNvSpPr/>
      </dsp:nvSpPr>
      <dsp:spPr>
        <a:xfrm>
          <a:off x="5221967" y="2156369"/>
          <a:ext cx="2701017" cy="1568268"/>
        </a:xfrm>
        <a:prstGeom prst="upArrow">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EE9D5-5647-487F-81FA-02F9576FD2C3}">
      <dsp:nvSpPr>
        <dsp:cNvPr id="0" name=""/>
        <dsp:cNvSpPr/>
      </dsp:nvSpPr>
      <dsp:spPr>
        <a:xfrm>
          <a:off x="0" y="2273989"/>
          <a:ext cx="5200244" cy="164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CN" sz="2800" kern="1200" dirty="0" err="1">
              <a:solidFill>
                <a:schemeClr val="bg1"/>
              </a:solidFill>
            </a:rPr>
            <a:t>PyCharm</a:t>
          </a:r>
          <a:endParaRPr lang="zh-CN" altLang="en-US" sz="2800" kern="1200" dirty="0">
            <a:solidFill>
              <a:schemeClr val="bg1"/>
            </a:solidFill>
          </a:endParaRPr>
        </a:p>
      </dsp:txBody>
      <dsp:txXfrm>
        <a:off x="0" y="2273989"/>
        <a:ext cx="5200244" cy="16466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B199-1322-41FE-902D-38DA13CBBF45}">
      <dsp:nvSpPr>
        <dsp:cNvPr id="0" name=""/>
        <dsp:cNvSpPr/>
      </dsp:nvSpPr>
      <dsp:spPr>
        <a:xfrm>
          <a:off x="1896382" y="871842"/>
          <a:ext cx="2998083" cy="2998083"/>
        </a:xfrm>
        <a:prstGeom prst="ellipse">
          <a:avLst/>
        </a:prstGeom>
        <a:solidFill>
          <a:srgbClr val="61D6F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686A0-AFDA-48C8-8CE5-FE4EFCCD6120}">
      <dsp:nvSpPr>
        <dsp:cNvPr id="0" name=""/>
        <dsp:cNvSpPr/>
      </dsp:nvSpPr>
      <dsp:spPr>
        <a:xfrm>
          <a:off x="2229419" y="1204879"/>
          <a:ext cx="2332008" cy="2332008"/>
        </a:xfrm>
        <a:prstGeom prst="ellipse">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F4502D-AA23-44E8-9801-22DB46DCAE50}">
      <dsp:nvSpPr>
        <dsp:cNvPr id="0" name=""/>
        <dsp:cNvSpPr/>
      </dsp:nvSpPr>
      <dsp:spPr>
        <a:xfrm>
          <a:off x="2562456" y="1537916"/>
          <a:ext cx="1665934" cy="1665934"/>
        </a:xfrm>
        <a:prstGeom prst="ellipse">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686E0-8356-4CEF-BA10-D9303C1148F0}">
      <dsp:nvSpPr>
        <dsp:cNvPr id="0" name=""/>
        <dsp:cNvSpPr/>
      </dsp:nvSpPr>
      <dsp:spPr>
        <a:xfrm>
          <a:off x="2895743" y="1871203"/>
          <a:ext cx="999361" cy="999361"/>
        </a:xfrm>
        <a:prstGeom prst="ellipse">
          <a:avLst/>
        </a:prstGeom>
        <a:solidFill>
          <a:srgbClr val="61D6F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A229B-03EC-4B87-A159-DC57B8FC2F24}">
      <dsp:nvSpPr>
        <dsp:cNvPr id="0" name=""/>
        <dsp:cNvSpPr/>
      </dsp:nvSpPr>
      <dsp:spPr>
        <a:xfrm>
          <a:off x="3228780" y="2204240"/>
          <a:ext cx="333286" cy="333286"/>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20FFD8-68FB-49E1-AF80-12FBCB97D848}">
      <dsp:nvSpPr>
        <dsp:cNvPr id="0" name=""/>
        <dsp:cNvSpPr/>
      </dsp:nvSpPr>
      <dsp:spPr>
        <a:xfrm>
          <a:off x="5370018" y="71771"/>
          <a:ext cx="2197340" cy="5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i="0" kern="1200" dirty="0">
              <a:solidFill>
                <a:schemeClr val="bg1"/>
              </a:solidFill>
              <a:latin typeface="微软雅黑" panose="020B0503020204020204" pitchFamily="34" charset="-122"/>
              <a:ea typeface="微软雅黑" panose="020B0503020204020204" pitchFamily="34" charset="-122"/>
            </a:rPr>
            <a:t>pip --version</a:t>
          </a:r>
          <a:endParaRPr lang="zh-CN" sz="1800" i="0" kern="1200" dirty="0">
            <a:solidFill>
              <a:schemeClr val="bg1"/>
            </a:solidFill>
            <a:latin typeface="微软雅黑" panose="020B0503020204020204" pitchFamily="34" charset="-122"/>
            <a:ea typeface="微软雅黑" panose="020B0503020204020204" pitchFamily="34" charset="-122"/>
          </a:endParaRPr>
        </a:p>
      </dsp:txBody>
      <dsp:txXfrm>
        <a:off x="5370018" y="71771"/>
        <a:ext cx="2197340" cy="529261"/>
      </dsp:txXfrm>
    </dsp:sp>
    <dsp:sp modelId="{3D2FCF36-30E3-4C6B-87D7-0816A50C0400}">
      <dsp:nvSpPr>
        <dsp:cNvPr id="0" name=""/>
        <dsp:cNvSpPr/>
      </dsp:nvSpPr>
      <dsp:spPr>
        <a:xfrm>
          <a:off x="5019385" y="392149"/>
          <a:ext cx="374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40A6B9-7E37-4C8E-A3C2-28C44FB11FC1}">
      <dsp:nvSpPr>
        <dsp:cNvPr id="0" name=""/>
        <dsp:cNvSpPr/>
      </dsp:nvSpPr>
      <dsp:spPr>
        <a:xfrm rot="5400000">
          <a:off x="3216787" y="570785"/>
          <a:ext cx="1978734" cy="1621463"/>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89E60B-2E4E-4B79-B448-088EEB3218CA}">
      <dsp:nvSpPr>
        <dsp:cNvPr id="0" name=""/>
        <dsp:cNvSpPr/>
      </dsp:nvSpPr>
      <dsp:spPr>
        <a:xfrm>
          <a:off x="5349744" y="624152"/>
          <a:ext cx="2929996" cy="5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altLang="zh-CN" sz="1800" i="0" kern="1200" dirty="0">
              <a:solidFill>
                <a:schemeClr val="bg1"/>
              </a:solidFill>
              <a:latin typeface="微软雅黑" panose="020B0503020204020204" pitchFamily="34" charset="-122"/>
              <a:ea typeface="微软雅黑" panose="020B0503020204020204" pitchFamily="34" charset="-122"/>
            </a:rPr>
            <a:t>pip -help/</a:t>
          </a:r>
          <a:r>
            <a:rPr lang="en-US" sz="1800" i="0" kern="1200" dirty="0">
              <a:solidFill>
                <a:schemeClr val="bg1"/>
              </a:solidFill>
              <a:latin typeface="微软雅黑" panose="020B0503020204020204" pitchFamily="34" charset="-122"/>
              <a:ea typeface="微软雅黑" panose="020B0503020204020204" pitchFamily="34" charset="-122"/>
            </a:rPr>
            <a:t>pip </a:t>
          </a:r>
          <a:r>
            <a:rPr lang="en-US" altLang="zh-CN" sz="1800" i="0" kern="1200" dirty="0">
              <a:solidFill>
                <a:schemeClr val="bg1"/>
              </a:solidFill>
              <a:latin typeface="微软雅黑" panose="020B0503020204020204" pitchFamily="34" charset="-122"/>
              <a:ea typeface="微软雅黑" panose="020B0503020204020204" pitchFamily="34" charset="-122"/>
            </a:rPr>
            <a:t>--</a:t>
          </a:r>
          <a:r>
            <a:rPr lang="en-US" sz="1800" i="0" kern="1200" dirty="0">
              <a:solidFill>
                <a:schemeClr val="bg1"/>
              </a:solidFill>
              <a:latin typeface="微软雅黑" panose="020B0503020204020204" pitchFamily="34" charset="-122"/>
              <a:ea typeface="微软雅黑" panose="020B0503020204020204" pitchFamily="34" charset="-122"/>
            </a:rPr>
            <a:t>help</a:t>
          </a:r>
          <a:endParaRPr lang="zh-CN" sz="1800" i="0" kern="1200" dirty="0">
            <a:solidFill>
              <a:schemeClr val="bg1"/>
            </a:solidFill>
            <a:latin typeface="微软雅黑" panose="020B0503020204020204" pitchFamily="34" charset="-122"/>
            <a:ea typeface="微软雅黑" panose="020B0503020204020204" pitchFamily="34" charset="-122"/>
          </a:endParaRPr>
        </a:p>
      </dsp:txBody>
      <dsp:txXfrm>
        <a:off x="5349744" y="624152"/>
        <a:ext cx="2929996" cy="529261"/>
      </dsp:txXfrm>
    </dsp:sp>
    <dsp:sp modelId="{7F23F78E-A5C0-4FD6-8560-C37F2C09566D}">
      <dsp:nvSpPr>
        <dsp:cNvPr id="0" name=""/>
        <dsp:cNvSpPr/>
      </dsp:nvSpPr>
      <dsp:spPr>
        <a:xfrm>
          <a:off x="5019385" y="951791"/>
          <a:ext cx="374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8C1DF7-2D62-4C2A-A944-9248FE6272B3}">
      <dsp:nvSpPr>
        <dsp:cNvPr id="0" name=""/>
        <dsp:cNvSpPr/>
      </dsp:nvSpPr>
      <dsp:spPr>
        <a:xfrm rot="5400000">
          <a:off x="3507551" y="1087904"/>
          <a:ext cx="1647546" cy="1374121"/>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3F8038-BFC2-4600-94E7-FFD3A79B09DA}">
      <dsp:nvSpPr>
        <dsp:cNvPr id="0" name=""/>
        <dsp:cNvSpPr/>
      </dsp:nvSpPr>
      <dsp:spPr>
        <a:xfrm>
          <a:off x="5394145" y="1246802"/>
          <a:ext cx="1499041" cy="5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i="0" kern="1200">
              <a:solidFill>
                <a:schemeClr val="bg1"/>
              </a:solidFill>
              <a:latin typeface="微软雅黑" panose="020B0503020204020204" pitchFamily="34" charset="-122"/>
              <a:ea typeface="微软雅黑" panose="020B0503020204020204" pitchFamily="34" charset="-122"/>
            </a:rPr>
            <a:t>pip list</a:t>
          </a:r>
          <a:endParaRPr lang="zh-CN" sz="1800" i="0" kern="1200">
            <a:solidFill>
              <a:schemeClr val="bg1"/>
            </a:solidFill>
            <a:latin typeface="微软雅黑" panose="020B0503020204020204" pitchFamily="34" charset="-122"/>
            <a:ea typeface="微软雅黑" panose="020B0503020204020204" pitchFamily="34" charset="-122"/>
          </a:endParaRPr>
        </a:p>
      </dsp:txBody>
      <dsp:txXfrm>
        <a:off x="5394145" y="1246802"/>
        <a:ext cx="1499041" cy="529261"/>
      </dsp:txXfrm>
    </dsp:sp>
    <dsp:sp modelId="{CEE04A28-3A30-4C7A-AC7D-DADB9694CDE9}">
      <dsp:nvSpPr>
        <dsp:cNvPr id="0" name=""/>
        <dsp:cNvSpPr/>
      </dsp:nvSpPr>
      <dsp:spPr>
        <a:xfrm>
          <a:off x="5019385" y="1511433"/>
          <a:ext cx="374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FE7656-90DA-4583-93E9-9BA625FA1DE4}">
      <dsp:nvSpPr>
        <dsp:cNvPr id="0" name=""/>
        <dsp:cNvSpPr/>
      </dsp:nvSpPr>
      <dsp:spPr>
        <a:xfrm rot="5400000">
          <a:off x="3792669" y="1583887"/>
          <a:ext cx="1299169" cy="1154261"/>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D38DA8-89A9-4961-90C7-40A72DF75BAE}">
      <dsp:nvSpPr>
        <dsp:cNvPr id="0" name=""/>
        <dsp:cNvSpPr/>
      </dsp:nvSpPr>
      <dsp:spPr>
        <a:xfrm>
          <a:off x="5409435" y="1833692"/>
          <a:ext cx="3396108" cy="5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i="0" kern="1200">
              <a:solidFill>
                <a:schemeClr val="bg1"/>
              </a:solidFill>
              <a:latin typeface="微软雅黑" panose="020B0503020204020204" pitchFamily="34" charset="-122"/>
              <a:ea typeface="微软雅黑" panose="020B0503020204020204" pitchFamily="34" charset="-122"/>
            </a:rPr>
            <a:t>pip install somepackage</a:t>
          </a:r>
          <a:endParaRPr lang="zh-CN" sz="1800" i="0" kern="1200" dirty="0">
            <a:solidFill>
              <a:schemeClr val="bg1"/>
            </a:solidFill>
            <a:latin typeface="微软雅黑" panose="020B0503020204020204" pitchFamily="34" charset="-122"/>
            <a:ea typeface="微软雅黑" panose="020B0503020204020204" pitchFamily="34" charset="-122"/>
          </a:endParaRPr>
        </a:p>
      </dsp:txBody>
      <dsp:txXfrm>
        <a:off x="5409435" y="1833692"/>
        <a:ext cx="3396108" cy="529261"/>
      </dsp:txXfrm>
    </dsp:sp>
    <dsp:sp modelId="{88E34FA5-7FA1-4D15-8111-E6379D95A800}">
      <dsp:nvSpPr>
        <dsp:cNvPr id="0" name=""/>
        <dsp:cNvSpPr/>
      </dsp:nvSpPr>
      <dsp:spPr>
        <a:xfrm>
          <a:off x="5019385" y="2059083"/>
          <a:ext cx="374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D87638-FC90-4A33-83C4-5E1D52C67BAE}">
      <dsp:nvSpPr>
        <dsp:cNvPr id="0" name=""/>
        <dsp:cNvSpPr/>
      </dsp:nvSpPr>
      <dsp:spPr>
        <a:xfrm rot="5400000">
          <a:off x="4076488" y="2107552"/>
          <a:ext cx="991366" cy="894428"/>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0C8D72-3487-4C70-A46A-CF070E7DBCF9}">
      <dsp:nvSpPr>
        <dsp:cNvPr id="0" name=""/>
        <dsp:cNvSpPr/>
      </dsp:nvSpPr>
      <dsp:spPr>
        <a:xfrm>
          <a:off x="5427117" y="2339190"/>
          <a:ext cx="4326188" cy="52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i="0" kern="1200" dirty="0">
              <a:solidFill>
                <a:schemeClr val="bg1"/>
              </a:solidFill>
              <a:latin typeface="微软雅黑" panose="020B0503020204020204" pitchFamily="34" charset="-122"/>
              <a:ea typeface="微软雅黑" panose="020B0503020204020204" pitchFamily="34" charset="-122"/>
            </a:rPr>
            <a:t>pip uninstall </a:t>
          </a:r>
          <a:r>
            <a:rPr lang="en-US" sz="1800" i="0" kern="1200" dirty="0" err="1">
              <a:solidFill>
                <a:schemeClr val="bg1"/>
              </a:solidFill>
              <a:latin typeface="微软雅黑" panose="020B0503020204020204" pitchFamily="34" charset="-122"/>
              <a:ea typeface="微软雅黑" panose="020B0503020204020204" pitchFamily="34" charset="-122"/>
            </a:rPr>
            <a:t>somepackage</a:t>
          </a:r>
          <a:endParaRPr lang="zh-CN" sz="1800" i="0" kern="1200" dirty="0">
            <a:solidFill>
              <a:schemeClr val="bg1"/>
            </a:solidFill>
            <a:latin typeface="微软雅黑" panose="020B0503020204020204" pitchFamily="34" charset="-122"/>
            <a:ea typeface="微软雅黑" panose="020B0503020204020204" pitchFamily="34" charset="-122"/>
          </a:endParaRPr>
        </a:p>
      </dsp:txBody>
      <dsp:txXfrm>
        <a:off x="5427117" y="2339190"/>
        <a:ext cx="4326188" cy="529261"/>
      </dsp:txXfrm>
    </dsp:sp>
    <dsp:sp modelId="{CC5A0F50-000A-41F6-9A9E-5903AD434E83}">
      <dsp:nvSpPr>
        <dsp:cNvPr id="0" name=""/>
        <dsp:cNvSpPr/>
      </dsp:nvSpPr>
      <dsp:spPr>
        <a:xfrm>
          <a:off x="5019385" y="2590743"/>
          <a:ext cx="374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0E2A7-0CBA-43C5-B74A-67AEB5CFF0A3}">
      <dsp:nvSpPr>
        <dsp:cNvPr id="0" name=""/>
        <dsp:cNvSpPr/>
      </dsp:nvSpPr>
      <dsp:spPr>
        <a:xfrm rot="5400000">
          <a:off x="4344816" y="2615727"/>
          <a:ext cx="699552" cy="649584"/>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3#1">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vertAlign" val="none"/>
      <dgm:param type="horz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4F2D5-FC54-4A12-B984-3292BDC34C7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5B071-A0F3-48DB-926C-12570F83BB30}" type="slidenum">
              <a:rPr lang="zh-CN" altLang="en-US" smtClean="0"/>
              <a:t>‹#›</a:t>
            </a:fld>
            <a:endParaRPr lang="zh-CN" altLang="en-US"/>
          </a:p>
        </p:txBody>
      </p:sp>
    </p:spTree>
    <p:extLst>
      <p:ext uri="{BB962C8B-B14F-4D97-AF65-F5344CB8AC3E}">
        <p14:creationId xmlns:p14="http://schemas.microsoft.com/office/powerpoint/2010/main" val="315864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16</a:t>
            </a:fld>
            <a:endParaRPr lang="zh-CN" altLang="en-US"/>
          </a:p>
        </p:txBody>
      </p:sp>
    </p:spTree>
    <p:extLst>
      <p:ext uri="{BB962C8B-B14F-4D97-AF65-F5344CB8AC3E}">
        <p14:creationId xmlns:p14="http://schemas.microsoft.com/office/powerpoint/2010/main" val="425313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17</a:t>
            </a:fld>
            <a:endParaRPr lang="zh-CN" altLang="en-US"/>
          </a:p>
        </p:txBody>
      </p:sp>
    </p:spTree>
    <p:extLst>
      <p:ext uri="{BB962C8B-B14F-4D97-AF65-F5344CB8AC3E}">
        <p14:creationId xmlns:p14="http://schemas.microsoft.com/office/powerpoint/2010/main" val="1935625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302" indent="0" algn="ctr">
              <a:buNone/>
              <a:defRPr>
                <a:solidFill>
                  <a:schemeClr val="tx1">
                    <a:tint val="75000"/>
                  </a:schemeClr>
                </a:solidFill>
              </a:defRPr>
            </a:lvl2pPr>
            <a:lvl3pPr marL="1218601" indent="0" algn="ctr">
              <a:buNone/>
              <a:defRPr>
                <a:solidFill>
                  <a:schemeClr val="tx1">
                    <a:tint val="75000"/>
                  </a:schemeClr>
                </a:solidFill>
              </a:defRPr>
            </a:lvl3pPr>
            <a:lvl4pPr marL="1827903" indent="0" algn="ctr">
              <a:buNone/>
              <a:defRPr>
                <a:solidFill>
                  <a:schemeClr val="tx1">
                    <a:tint val="75000"/>
                  </a:schemeClr>
                </a:solidFill>
              </a:defRPr>
            </a:lvl4pPr>
            <a:lvl5pPr marL="2437206" indent="0" algn="ctr">
              <a:buNone/>
              <a:defRPr>
                <a:solidFill>
                  <a:schemeClr val="tx1">
                    <a:tint val="75000"/>
                  </a:schemeClr>
                </a:solidFill>
              </a:defRPr>
            </a:lvl5pPr>
            <a:lvl6pPr marL="3046506" indent="0" algn="ctr">
              <a:buNone/>
              <a:defRPr>
                <a:solidFill>
                  <a:schemeClr val="tx1">
                    <a:tint val="75000"/>
                  </a:schemeClr>
                </a:solidFill>
              </a:defRPr>
            </a:lvl6pPr>
            <a:lvl7pPr marL="3655807" indent="0" algn="ctr">
              <a:buNone/>
              <a:defRPr>
                <a:solidFill>
                  <a:schemeClr val="tx1">
                    <a:tint val="75000"/>
                  </a:schemeClr>
                </a:solidFill>
              </a:defRPr>
            </a:lvl7pPr>
            <a:lvl8pPr marL="4265108" indent="0" algn="ctr">
              <a:buNone/>
              <a:defRPr>
                <a:solidFill>
                  <a:schemeClr val="tx1">
                    <a:tint val="75000"/>
                  </a:schemeClr>
                </a:solidFill>
              </a:defRPr>
            </a:lvl8pPr>
            <a:lvl9pPr marL="487441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pPr>
                <a:defRPr/>
              </a:pPr>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242640520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3038346" cy="523220"/>
          </a:xfrm>
          <a:prstGeom prst="rect">
            <a:avLst/>
          </a:prstGeom>
          <a:noFill/>
        </p:spPr>
        <p:txBody>
          <a:bodyPr wrap="square" rtlCol="0">
            <a:spAutoFit/>
          </a:bodyPr>
          <a:lstStyle/>
          <a:p>
            <a:pPr algn="ct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大数据分析的概念</a:t>
            </a:r>
            <a:endParaRPr lang="en-US" altLang="zh-CN"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47595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大数据分析的产生与发展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1" y="179921"/>
            <a:ext cx="37668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大数据分析的应用场景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extLst>
      <p:ext uri="{BB962C8B-B14F-4D97-AF65-F5344CB8AC3E}">
        <p14:creationId xmlns:p14="http://schemas.microsoft.com/office/powerpoint/2010/main" val="12627068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9"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347773" y="3104969"/>
            <a:ext cx="5554436" cy="707886"/>
          </a:xfrm>
          <a:prstGeom prst="rect">
            <a:avLst/>
          </a:prstGeom>
          <a:noFill/>
        </p:spPr>
        <p:txBody>
          <a:bodyPr wrap="square" rtlCol="0">
            <a:spAutoFit/>
          </a:bodyPr>
          <a:lstStyle/>
          <a:p>
            <a:r>
              <a:rPr lang="en-US" altLang="zh-CN" sz="4000" spc="300" dirty="0">
                <a:gradFill flip="none" rotWithShape="1">
                  <a:gsLst>
                    <a:gs pos="60000">
                      <a:srgbClr val="B6C6DD"/>
                    </a:gs>
                    <a:gs pos="23000">
                      <a:schemeClr val="bg1"/>
                    </a:gs>
                    <a:gs pos="100000">
                      <a:srgbClr val="61D6FE"/>
                    </a:gs>
                  </a:gsLst>
                  <a:lin ang="2700000" scaled="1"/>
                  <a:tileRect/>
                </a:gradFill>
                <a:cs typeface="+mn-ea"/>
              </a:rPr>
              <a:t>   </a:t>
            </a:r>
            <a:r>
              <a:rPr lang="zh-CN" altLang="en-US" sz="4000" spc="300" dirty="0">
                <a:gradFill flip="none" rotWithShape="1">
                  <a:gsLst>
                    <a:gs pos="60000">
                      <a:srgbClr val="B6C6DD"/>
                    </a:gs>
                    <a:gs pos="23000">
                      <a:schemeClr val="bg1"/>
                    </a:gs>
                    <a:gs pos="100000">
                      <a:srgbClr val="61D6FE"/>
                    </a:gs>
                  </a:gsLst>
                  <a:lin ang="2700000" scaled="1"/>
                  <a:tileRect/>
                </a:gradFill>
                <a:cs typeface="+mn-ea"/>
              </a:rPr>
              <a:t>大数据分析概述</a:t>
            </a:r>
            <a:endParaRPr lang="zh-CN" altLang="en-US" sz="4000" spc="300" dirty="0">
              <a:gradFill flip="none" rotWithShape="1">
                <a:gsLst>
                  <a:gs pos="60000">
                    <a:srgbClr val="B6C6DD"/>
                  </a:gs>
                  <a:gs pos="23000">
                    <a:schemeClr val="bg1"/>
                  </a:gs>
                  <a:gs pos="100000">
                    <a:srgbClr val="61D6FE"/>
                  </a:gs>
                </a:gsLst>
                <a:lin ang="2700000" scaled="1"/>
                <a:tileRect/>
              </a:gradFill>
              <a:cs typeface="+mn-ea"/>
              <a:sym typeface="+mn-lt"/>
            </a:endParaRPr>
          </a:p>
        </p:txBody>
      </p:sp>
      <p:sp>
        <p:nvSpPr>
          <p:cNvPr id="15" name="矩形 9"/>
          <p:cNvSpPr>
            <a:spLocks noChangeArrowheads="1"/>
          </p:cNvSpPr>
          <p:nvPr/>
        </p:nvSpPr>
        <p:spPr bwMode="auto">
          <a:xfrm>
            <a:off x="2915362" y="4081820"/>
            <a:ext cx="555443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buNone/>
            </a:pPr>
            <a:r>
              <a:rPr lang="en-US" altLang="zh-CN" sz="3600" dirty="0">
                <a:solidFill>
                  <a:schemeClr val="bg1"/>
                </a:solidFill>
                <a:latin typeface="+mn-ea"/>
                <a:ea typeface="+mn-ea"/>
              </a:rPr>
              <a:t>python</a:t>
            </a:r>
            <a:r>
              <a:rPr lang="zh-CN" altLang="en-US" sz="3600" dirty="0">
                <a:solidFill>
                  <a:schemeClr val="bg1"/>
                </a:solidFill>
                <a:latin typeface="+mn-ea"/>
                <a:ea typeface="+mn-ea"/>
              </a:rPr>
              <a:t>如何处理大数据</a:t>
            </a:r>
            <a:endParaRPr lang="en-US" altLang="zh-CN" sz="3600" dirty="0">
              <a:solidFill>
                <a:schemeClr val="bg1"/>
              </a:solidFill>
              <a:latin typeface="+mn-ea"/>
              <a:ea typeface="+mn-ea"/>
            </a:endParaRP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a:extLst>
              <a:ext uri="{FF2B5EF4-FFF2-40B4-BE49-F238E27FC236}">
                <a16:creationId xmlns:a16="http://schemas.microsoft.com/office/drawing/2014/main" id="{504346C4-5B76-4805-B433-88C15E59CA06}"/>
              </a:ext>
            </a:extLst>
          </p:cNvPr>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a:extLst>
              <a:ext uri="{FF2B5EF4-FFF2-40B4-BE49-F238E27FC236}">
                <a16:creationId xmlns:a16="http://schemas.microsoft.com/office/drawing/2014/main" id="{0172F232-689C-4BA2-B576-DD74B5844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1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168053" y="2523106"/>
            <a:ext cx="6784199" cy="1938992"/>
          </a:xfrm>
          <a:prstGeom prst="rect">
            <a:avLst/>
          </a:prstGeom>
          <a:noFill/>
        </p:spPr>
        <p:txBody>
          <a:bodyPr wrap="square" rtlCol="0">
            <a:spAutoFit/>
          </a:bodyPr>
          <a:lstStyle/>
          <a:p>
            <a:pPr indent="457200" algn="just" fontAlgn="auto">
              <a:lnSpc>
                <a:spcPct val="150000"/>
              </a:lnSpc>
              <a:buFont typeface="Arial" panose="020B0604020202020204" pitchFamily="34" charset="0"/>
              <a:buNone/>
            </a:pPr>
            <a:r>
              <a:rPr lang="en-US" altLang="zh-CN" sz="2000" dirty="0">
                <a:solidFill>
                  <a:schemeClr val="bg1"/>
                </a:solidFill>
                <a:latin typeface="微软雅黑" panose="020B0503020204020204" pitchFamily="34" charset="-122"/>
                <a:ea typeface="微软雅黑" panose="020B0503020204020204" pitchFamily="34" charset="-122"/>
              </a:rPr>
              <a:t>Python</a:t>
            </a:r>
            <a:r>
              <a:rPr lang="zh-CN" altLang="en-US" sz="2000" dirty="0">
                <a:solidFill>
                  <a:schemeClr val="bg1"/>
                </a:solidFill>
                <a:latin typeface="微软雅黑" panose="020B0503020204020204" pitchFamily="34" charset="-122"/>
                <a:ea typeface="微软雅黑" panose="020B0503020204020204" pitchFamily="34" charset="-122"/>
              </a:rPr>
              <a:t>提供了对</a:t>
            </a:r>
            <a:r>
              <a:rPr lang="zh-CN" altLang="en-US" sz="2000" b="1" dirty="0">
                <a:solidFill>
                  <a:schemeClr val="bg1"/>
                </a:solidFill>
                <a:latin typeface="微软雅黑" panose="020B0503020204020204" pitchFamily="34" charset="-122"/>
                <a:ea typeface="微软雅黑" panose="020B0503020204020204" pitchFamily="34" charset="-122"/>
              </a:rPr>
              <a:t>文本、图像和多媒体数据</a:t>
            </a:r>
            <a:r>
              <a:rPr lang="zh-CN" altLang="en-US" sz="2000" dirty="0">
                <a:solidFill>
                  <a:schemeClr val="bg1"/>
                </a:solidFill>
                <a:latin typeface="微软雅黑" panose="020B0503020204020204" pitchFamily="34" charset="-122"/>
                <a:ea typeface="微软雅黑" panose="020B0503020204020204" pitchFamily="34" charset="-122"/>
              </a:rPr>
              <a:t>的高级支持，因为它支持非结构化和非常规数据的数据处理，这是分析社交媒体数据时大数据的常见需求。这是</a:t>
            </a:r>
            <a:r>
              <a:rPr lang="en-US" altLang="zh-CN" sz="2000" dirty="0">
                <a:solidFill>
                  <a:schemeClr val="bg1"/>
                </a:solidFill>
                <a:latin typeface="微软雅黑" panose="020B0503020204020204" pitchFamily="34" charset="-122"/>
                <a:ea typeface="微软雅黑" panose="020B0503020204020204" pitchFamily="34" charset="-122"/>
              </a:rPr>
              <a:t>Python</a:t>
            </a:r>
            <a:r>
              <a:rPr lang="zh-CN" altLang="en-US" sz="2000" dirty="0">
                <a:solidFill>
                  <a:schemeClr val="bg1"/>
                </a:solidFill>
                <a:latin typeface="微软雅黑" panose="020B0503020204020204" pitchFamily="34" charset="-122"/>
                <a:ea typeface="微软雅黑" panose="020B0503020204020204" pitchFamily="34" charset="-122"/>
              </a:rPr>
              <a:t>能够与大数据分析相结合的另一个原因。</a:t>
            </a:r>
          </a:p>
        </p:txBody>
      </p:sp>
      <p:sp>
        <p:nvSpPr>
          <p:cNvPr id="5" name="文本框 4">
            <a:extLst>
              <a:ext uri="{FF2B5EF4-FFF2-40B4-BE49-F238E27FC236}">
                <a16:creationId xmlns:a16="http://schemas.microsoft.com/office/drawing/2014/main" id="{F69158E2-BE48-49DD-81EE-F031D61DCB3A}"/>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支持多种数据处理</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232129" y="2126500"/>
            <a:ext cx="2566343" cy="2566234"/>
            <a:chOff x="4255300" y="1860398"/>
            <a:chExt cx="3722840" cy="3722682"/>
          </a:xfrm>
        </p:grpSpPr>
        <p:grpSp>
          <p:nvGrpSpPr>
            <p:cNvPr id="8" name="Group 1"/>
            <p:cNvGrpSpPr/>
            <p:nvPr/>
          </p:nvGrpSpPr>
          <p:grpSpPr>
            <a:xfrm>
              <a:off x="4297681" y="1899508"/>
              <a:ext cx="3596640" cy="3640296"/>
              <a:chOff x="4297681" y="2137013"/>
              <a:chExt cx="3596640" cy="3640296"/>
            </a:xfrm>
          </p:grpSpPr>
          <p:sp>
            <p:nvSpPr>
              <p:cNvPr id="81" name="Line 699"/>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2" name="Freeform 700"/>
              <p:cNvSpPr>
                <a:spLocks/>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3" name="Freeform 701"/>
              <p:cNvSpPr>
                <a:spLocks/>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4" name="Line 702"/>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5" name="Freeform 703"/>
              <p:cNvSpPr>
                <a:spLocks/>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6" name="Line 704"/>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7" name="Freeform 705"/>
              <p:cNvSpPr>
                <a:spLocks/>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8" name="Freeform 706"/>
              <p:cNvSpPr>
                <a:spLocks/>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9" name="Freeform 707"/>
              <p:cNvSpPr>
                <a:spLocks/>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0" name="Freeform 708"/>
              <p:cNvSpPr>
                <a:spLocks/>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1" name="Freeform 709"/>
              <p:cNvSpPr>
                <a:spLocks/>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2" name="Line 710"/>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3" name="Line 711"/>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4" name="Line 712"/>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5" name="Line 713"/>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6" name="Line 714"/>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7" name="Line 715"/>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8" name="Freeform 716"/>
              <p:cNvSpPr>
                <a:spLocks/>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99" name="Line 717"/>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0" name="Line 718"/>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1" name="Line 719"/>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2" name="Line 720"/>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3" name="Line 721"/>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4" name="Freeform 722"/>
              <p:cNvSpPr>
                <a:spLocks/>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5" name="Freeform 723"/>
              <p:cNvSpPr>
                <a:spLocks/>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6" name="Line 724"/>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7" name="Line 725"/>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8" name="Freeform 726"/>
              <p:cNvSpPr>
                <a:spLocks/>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09" name="Line 728"/>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0" name="Freeform 729"/>
              <p:cNvSpPr>
                <a:spLocks/>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1" name="Freeform 730"/>
              <p:cNvSpPr>
                <a:spLocks/>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2" name="Freeform 731"/>
              <p:cNvSpPr>
                <a:spLocks/>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3" name="Line 732"/>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114" name="Line 733"/>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9" name="Oval 45"/>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0" name="Oval 46"/>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1" name="Oval 47"/>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2" name="Oval 48"/>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3" name="Oval 49"/>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4" name="Oval 50"/>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5" name="Oval 51"/>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6" name="Oval 53"/>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7" name="Oval 54"/>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8" name="Oval 55"/>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19" name="Oval 57"/>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0" name="Oval 58"/>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1" name="Oval 60"/>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2" name="Oval 61"/>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3" name="Oval 62"/>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4" name="Oval 63"/>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5" name="Oval 64"/>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cs typeface="+mn-ea"/>
                <a:sym typeface="+mn-lt"/>
              </a:endParaRPr>
            </a:p>
          </p:txBody>
        </p:sp>
        <p:sp>
          <p:nvSpPr>
            <p:cNvPr id="26" name="Oval 44"/>
            <p:cNvSpPr/>
            <p:nvPr/>
          </p:nvSpPr>
          <p:spPr>
            <a:xfrm>
              <a:off x="6059496" y="2667643"/>
              <a:ext cx="703254" cy="703254"/>
            </a:xfrm>
            <a:prstGeom prst="ellipse">
              <a:avLst/>
            </a:prstGeom>
            <a:gradFill flip="none" rotWithShape="1">
              <a:gsLst>
                <a:gs pos="96396">
                  <a:srgbClr val="128EB7"/>
                </a:gs>
                <a:gs pos="87000">
                  <a:schemeClr val="accent5">
                    <a:lumMod val="50000"/>
                  </a:schemeClr>
                </a:gs>
                <a:gs pos="0">
                  <a:srgbClr val="61D6F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27" name="Group 68"/>
            <p:cNvGrpSpPr/>
            <p:nvPr/>
          </p:nvGrpSpPr>
          <p:grpSpPr>
            <a:xfrm>
              <a:off x="6216454" y="2797385"/>
              <a:ext cx="389338" cy="443770"/>
              <a:chOff x="4021138" y="1814513"/>
              <a:chExt cx="669925" cy="763588"/>
            </a:xfrm>
            <a:solidFill>
              <a:schemeClr val="bg1"/>
            </a:solidFill>
          </p:grpSpPr>
          <p:sp>
            <p:nvSpPr>
              <p:cNvPr id="71"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2" name="Rectangle 70"/>
              <p:cNvSpPr>
                <a:spLocks noChangeArrowheads="1"/>
              </p:cNvSpPr>
              <p:nvPr/>
            </p:nvSpPr>
            <p:spPr bwMode="auto">
              <a:xfrm>
                <a:off x="4338638" y="1814513"/>
                <a:ext cx="23813" cy="68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3" name="Freeform 71"/>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4" name="Freeform 72"/>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5" name="Rectangle 73"/>
              <p:cNvSpPr>
                <a:spLocks noChangeArrowheads="1"/>
              </p:cNvSpPr>
              <p:nvPr/>
            </p:nvSpPr>
            <p:spPr bwMode="auto">
              <a:xfrm>
                <a:off x="4021138" y="2143125"/>
                <a:ext cx="68263"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6" name="Rectangle 74"/>
              <p:cNvSpPr>
                <a:spLocks noChangeArrowheads="1"/>
              </p:cNvSpPr>
              <p:nvPr/>
            </p:nvSpPr>
            <p:spPr bwMode="auto">
              <a:xfrm>
                <a:off x="4621213" y="2133600"/>
                <a:ext cx="69850"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7" name="Freeform 75"/>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8" name="Freeform 76"/>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9" name="Freeform 77"/>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80" name="Freeform 78"/>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28" name="Oval 66"/>
            <p:cNvSpPr/>
            <p:nvPr/>
          </p:nvSpPr>
          <p:spPr>
            <a:xfrm>
              <a:off x="4708532" y="3566167"/>
              <a:ext cx="568318" cy="568318"/>
            </a:xfrm>
            <a:prstGeom prst="ellipse">
              <a:avLst/>
            </a:prstGeom>
            <a:gradFill flip="none" rotWithShape="1">
              <a:gsLst>
                <a:gs pos="94595">
                  <a:srgbClr val="61D6FE"/>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29" name="Group 85"/>
            <p:cNvGrpSpPr/>
            <p:nvPr/>
          </p:nvGrpSpPr>
          <p:grpSpPr>
            <a:xfrm>
              <a:off x="4853752" y="3683670"/>
              <a:ext cx="277878" cy="333313"/>
              <a:chOff x="4051300" y="3109913"/>
              <a:chExt cx="628650" cy="754063"/>
            </a:xfrm>
            <a:solidFill>
              <a:schemeClr val="bg1"/>
            </a:solidFill>
          </p:grpSpPr>
          <p:sp>
            <p:nvSpPr>
              <p:cNvPr id="69"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70" name="Freeform 8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30" name="Oval 56"/>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32" name="Group 88"/>
            <p:cNvGrpSpPr/>
            <p:nvPr/>
          </p:nvGrpSpPr>
          <p:grpSpPr>
            <a:xfrm>
              <a:off x="7710642" y="2813209"/>
              <a:ext cx="177498" cy="143834"/>
              <a:chOff x="5145088" y="3205163"/>
              <a:chExt cx="736600" cy="596900"/>
            </a:xfrm>
            <a:solidFill>
              <a:schemeClr val="bg1"/>
            </a:solidFill>
          </p:grpSpPr>
          <p:sp>
            <p:nvSpPr>
              <p:cNvPr id="63"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4"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5"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6"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7" name="Rectangle 93"/>
              <p:cNvSpPr>
                <a:spLocks noChangeArrowheads="1"/>
              </p:cNvSpPr>
              <p:nvPr/>
            </p:nvSpPr>
            <p:spPr bwMode="auto">
              <a:xfrm>
                <a:off x="5226050" y="3333750"/>
                <a:ext cx="176213"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8" name="Rectangle 94"/>
              <p:cNvSpPr>
                <a:spLocks noChangeArrowheads="1"/>
              </p:cNvSpPr>
              <p:nvPr/>
            </p:nvSpPr>
            <p:spPr bwMode="auto">
              <a:xfrm>
                <a:off x="5226050" y="3373438"/>
                <a:ext cx="71438" cy="254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33" name="Oval 52"/>
            <p:cNvSpPr/>
            <p:nvPr/>
          </p:nvSpPr>
          <p:spPr>
            <a:xfrm>
              <a:off x="5737232" y="4283717"/>
              <a:ext cx="466718" cy="466718"/>
            </a:xfrm>
            <a:prstGeom prst="ellipse">
              <a:avLst/>
            </a:prstGeom>
            <a:gradFill flip="none" rotWithShape="1">
              <a:gsLst>
                <a:gs pos="99099">
                  <a:srgbClr val="61D6FE"/>
                </a:gs>
                <a:gs pos="87000">
                  <a:schemeClr val="accent5">
                    <a:lumMod val="50000"/>
                  </a:schemeClr>
                </a:gs>
                <a:gs pos="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34" name="Freeform 95"/>
            <p:cNvSpPr>
              <a:spLocks noEditPoints="1"/>
            </p:cNvSpPr>
            <p:nvPr/>
          </p:nvSpPr>
          <p:spPr bwMode="auto">
            <a:xfrm>
              <a:off x="5823450" y="4387670"/>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35" name="Oval 43"/>
            <p:cNvSpPr/>
            <p:nvPr/>
          </p:nvSpPr>
          <p:spPr>
            <a:xfrm>
              <a:off x="4959358" y="2043755"/>
              <a:ext cx="317492" cy="317492"/>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36" name="Group 96"/>
            <p:cNvGrpSpPr/>
            <p:nvPr/>
          </p:nvGrpSpPr>
          <p:grpSpPr>
            <a:xfrm>
              <a:off x="5029755" y="2114338"/>
              <a:ext cx="176698" cy="176327"/>
              <a:chOff x="5138738" y="4373563"/>
              <a:chExt cx="755650" cy="754063"/>
            </a:xfrm>
            <a:solidFill>
              <a:schemeClr val="bg1"/>
            </a:solidFill>
          </p:grpSpPr>
          <p:sp>
            <p:nvSpPr>
              <p:cNvPr id="48"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9"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0" name="Rectangle 99"/>
              <p:cNvSpPr>
                <a:spLocks noChangeArrowheads="1"/>
              </p:cNvSpPr>
              <p:nvPr/>
            </p:nvSpPr>
            <p:spPr bwMode="auto">
              <a:xfrm>
                <a:off x="5505450" y="4470400"/>
                <a:ext cx="23813" cy="571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1" name="Freeform 10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2" name="Freeform 10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3" name="Rectangle 102"/>
              <p:cNvSpPr>
                <a:spLocks noChangeArrowheads="1"/>
              </p:cNvSpPr>
              <p:nvPr/>
            </p:nvSpPr>
            <p:spPr bwMode="auto">
              <a:xfrm>
                <a:off x="5235575" y="4740275"/>
                <a:ext cx="58738"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4" name="Freeform 10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5" name="Freeform 10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6" name="Rectangle 105"/>
              <p:cNvSpPr>
                <a:spLocks noChangeArrowheads="1"/>
              </p:cNvSpPr>
              <p:nvPr/>
            </p:nvSpPr>
            <p:spPr bwMode="auto">
              <a:xfrm>
                <a:off x="5505450" y="4975225"/>
                <a:ext cx="23813" cy="5873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7" name="Freeform 10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8" name="Freeform 10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59" name="Rectangle 108"/>
              <p:cNvSpPr>
                <a:spLocks noChangeArrowheads="1"/>
              </p:cNvSpPr>
              <p:nvPr/>
            </p:nvSpPr>
            <p:spPr bwMode="auto">
              <a:xfrm>
                <a:off x="5738813" y="4740275"/>
                <a:ext cx="60325" cy="222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0" name="Freeform 10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1" name="Freeform 11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62"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sp>
          <p:nvSpPr>
            <p:cNvPr id="37" name="Oval 65"/>
            <p:cNvSpPr/>
            <p:nvPr/>
          </p:nvSpPr>
          <p:spPr>
            <a:xfrm>
              <a:off x="5088900" y="5276066"/>
              <a:ext cx="306060" cy="3060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sp>
          <p:nvSpPr>
            <p:cNvPr id="38" name="Freeform 112"/>
            <p:cNvSpPr>
              <a:spLocks noEditPoints="1"/>
            </p:cNvSpPr>
            <p:nvPr/>
          </p:nvSpPr>
          <p:spPr bwMode="auto">
            <a:xfrm>
              <a:off x="5155246" y="5350244"/>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39" name="Oval 59"/>
            <p:cNvSpPr/>
            <p:nvPr/>
          </p:nvSpPr>
          <p:spPr>
            <a:xfrm>
              <a:off x="7496182" y="4461517"/>
              <a:ext cx="473068" cy="473068"/>
            </a:xfrm>
            <a:prstGeom prst="ellipse">
              <a:avLst/>
            </a:prstGeom>
            <a:gradFill flip="none" rotWithShape="1">
              <a:gsLst>
                <a:gs pos="99099">
                  <a:srgbClr val="00B0F0"/>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cs typeface="+mn-ea"/>
                <a:sym typeface="+mn-lt"/>
              </a:endParaRPr>
            </a:p>
          </p:txBody>
        </p:sp>
        <p:grpSp>
          <p:nvGrpSpPr>
            <p:cNvPr id="40" name="Group 114"/>
            <p:cNvGrpSpPr/>
            <p:nvPr/>
          </p:nvGrpSpPr>
          <p:grpSpPr>
            <a:xfrm>
              <a:off x="7599439" y="4571879"/>
              <a:ext cx="266554" cy="252345"/>
              <a:chOff x="2835275" y="3127375"/>
              <a:chExt cx="744538" cy="704850"/>
            </a:xfrm>
            <a:solidFill>
              <a:schemeClr val="bg1"/>
            </a:solidFill>
          </p:grpSpPr>
          <p:sp>
            <p:nvSpPr>
              <p:cNvPr id="41"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2"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3"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4"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5"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6"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sp>
            <p:nvSpPr>
              <p:cNvPr id="47" name="Freeform 121"/>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ko-KR" altLang="en-US" dirty="0">
                  <a:cs typeface="+mn-ea"/>
                  <a:sym typeface="+mn-lt"/>
                </a:endParaRPr>
              </a:p>
            </p:txBody>
          </p:sp>
        </p:grpSp>
      </p:grpSp>
    </p:spTree>
    <p:extLst>
      <p:ext uri="{BB962C8B-B14F-4D97-AF65-F5344CB8AC3E}">
        <p14:creationId xmlns:p14="http://schemas.microsoft.com/office/powerpoint/2010/main" val="659444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wipe(left)">
                                      <p:cBhvr>
                                        <p:cTn id="13"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66888" y="1456447"/>
            <a:ext cx="10571969" cy="499624"/>
          </a:xfrm>
          <a:prstGeom prst="rect">
            <a:avLst/>
          </a:prstGeom>
          <a:noFill/>
        </p:spPr>
        <p:txBody>
          <a:bodyPr wrap="square" rtlCol="0">
            <a:spAutoFit/>
          </a:bodyPr>
          <a:lstStyle/>
          <a:p>
            <a:pPr algn="just" fontAlgn="auto">
              <a:lnSpc>
                <a:spcPct val="150000"/>
              </a:lnSpc>
              <a:buFont typeface="Arial" panose="020B0604020202020204" pitchFamily="34" charset="0"/>
              <a:buNone/>
            </a:pPr>
            <a:r>
              <a:rPr lang="en-US" altLang="zh-CN" sz="2000">
                <a:solidFill>
                  <a:schemeClr val="bg1"/>
                </a:solidFill>
                <a:latin typeface="微软雅黑" panose="020B0503020204020204" pitchFamily="34" charset="-122"/>
                <a:ea typeface="微软雅黑" panose="020B0503020204020204" pitchFamily="34" charset="-122"/>
              </a:rPr>
              <a:t>Python</a:t>
            </a:r>
            <a:r>
              <a:rPr lang="zh-CN" altLang="en-US" sz="2000">
                <a:solidFill>
                  <a:schemeClr val="bg1"/>
                </a:solidFill>
                <a:latin typeface="微软雅黑" panose="020B0503020204020204" pitchFamily="34" charset="-122"/>
                <a:ea typeface="微软雅黑" panose="020B0503020204020204" pitchFamily="34" charset="-122"/>
              </a:rPr>
              <a:t>广泛应用于各个行业领域的科学计算。</a:t>
            </a:r>
            <a:r>
              <a:rPr lang="en-US" altLang="zh-CN" sz="2000">
                <a:solidFill>
                  <a:schemeClr val="bg1"/>
                </a:solidFill>
                <a:latin typeface="微软雅黑" panose="020B0503020204020204" pitchFamily="34" charset="-122"/>
                <a:ea typeface="微软雅黑" panose="020B0503020204020204" pitchFamily="34" charset="-122"/>
              </a:rPr>
              <a:t>Python</a:t>
            </a:r>
            <a:r>
              <a:rPr lang="zh-CN" altLang="en-US" sz="2000">
                <a:solidFill>
                  <a:schemeClr val="bg1"/>
                </a:solidFill>
                <a:latin typeface="微软雅黑" panose="020B0503020204020204" pitchFamily="34" charset="-122"/>
                <a:ea typeface="微软雅黑" panose="020B0503020204020204" pitchFamily="34" charset="-122"/>
              </a:rPr>
              <a:t>包含大量经过良好测试的分析库：</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69158E2-BE48-49DD-81EE-F031D61DCB3A}"/>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支持多种库</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48E70A2C-F921-43E0-870B-4CBE06E6E6E2}"/>
              </a:ext>
            </a:extLst>
          </p:cNvPr>
          <p:cNvGraphicFramePr/>
          <p:nvPr>
            <p:extLst>
              <p:ext uri="{D42A27DB-BD31-4B8C-83A1-F6EECF244321}">
                <p14:modId xmlns:p14="http://schemas.microsoft.com/office/powerpoint/2010/main" val="550297322"/>
              </p:ext>
            </p:extLst>
          </p:nvPr>
        </p:nvGraphicFramePr>
        <p:xfrm>
          <a:off x="1986012" y="2371687"/>
          <a:ext cx="7765143" cy="3433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147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graphicEl>
                                              <a:dgm id="{CF5BFA3F-2702-4F5E-A08C-C0018D742F11}"/>
                                            </p:graphicEl>
                                          </p:spTgt>
                                        </p:tgtEl>
                                        <p:attrNameLst>
                                          <p:attrName>style.visibility</p:attrName>
                                        </p:attrNameLst>
                                      </p:cBhvr>
                                      <p:to>
                                        <p:strVal val="visible"/>
                                      </p:to>
                                    </p:set>
                                    <p:anim calcmode="lin" valueType="num">
                                      <p:cBhvr>
                                        <p:cTn id="12" dur="500" fill="hold"/>
                                        <p:tgtEl>
                                          <p:spTgt spid="3">
                                            <p:graphicEl>
                                              <a:dgm id="{CF5BFA3F-2702-4F5E-A08C-C0018D742F11}"/>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CF5BFA3F-2702-4F5E-A08C-C0018D742F11}"/>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CF5BFA3F-2702-4F5E-A08C-C0018D742F11}"/>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graphicEl>
                                              <a:dgm id="{CE28BEF2-67BB-4301-8FE2-1F2FBBB96A37}"/>
                                            </p:graphicEl>
                                          </p:spTgt>
                                        </p:tgtEl>
                                        <p:attrNameLst>
                                          <p:attrName>style.visibility</p:attrName>
                                        </p:attrNameLst>
                                      </p:cBhvr>
                                      <p:to>
                                        <p:strVal val="visible"/>
                                      </p:to>
                                    </p:set>
                                    <p:anim calcmode="lin" valueType="num">
                                      <p:cBhvr>
                                        <p:cTn id="17" dur="500" fill="hold"/>
                                        <p:tgtEl>
                                          <p:spTgt spid="3">
                                            <p:graphicEl>
                                              <a:dgm id="{CE28BEF2-67BB-4301-8FE2-1F2FBBB96A37}"/>
                                            </p:graphicEl>
                                          </p:spTgt>
                                        </p:tgtEl>
                                        <p:attrNameLst>
                                          <p:attrName>ppt_w</p:attrName>
                                        </p:attrNameLst>
                                      </p:cBhvr>
                                      <p:tavLst>
                                        <p:tav tm="0">
                                          <p:val>
                                            <p:fltVal val="0"/>
                                          </p:val>
                                        </p:tav>
                                        <p:tav tm="100000">
                                          <p:val>
                                            <p:strVal val="#ppt_w"/>
                                          </p:val>
                                        </p:tav>
                                      </p:tavLst>
                                    </p:anim>
                                    <p:anim calcmode="lin" valueType="num">
                                      <p:cBhvr>
                                        <p:cTn id="18" dur="500" fill="hold"/>
                                        <p:tgtEl>
                                          <p:spTgt spid="3">
                                            <p:graphicEl>
                                              <a:dgm id="{CE28BEF2-67BB-4301-8FE2-1F2FBBB96A37}"/>
                                            </p:graphicEl>
                                          </p:spTgt>
                                        </p:tgtEl>
                                        <p:attrNameLst>
                                          <p:attrName>ppt_h</p:attrName>
                                        </p:attrNameLst>
                                      </p:cBhvr>
                                      <p:tavLst>
                                        <p:tav tm="0">
                                          <p:val>
                                            <p:fltVal val="0"/>
                                          </p:val>
                                        </p:tav>
                                        <p:tav tm="100000">
                                          <p:val>
                                            <p:strVal val="#ppt_h"/>
                                          </p:val>
                                        </p:tav>
                                      </p:tavLst>
                                    </p:anim>
                                    <p:animEffect transition="in" filter="fade">
                                      <p:cBhvr>
                                        <p:cTn id="19" dur="500"/>
                                        <p:tgtEl>
                                          <p:spTgt spid="3">
                                            <p:graphicEl>
                                              <a:dgm id="{CE28BEF2-67BB-4301-8FE2-1F2FBBB96A3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graphicEl>
                                              <a:dgm id="{30B35BD2-1E77-42EF-A5A3-7F78594D7C41}"/>
                                            </p:graphicEl>
                                          </p:spTgt>
                                        </p:tgtEl>
                                        <p:attrNameLst>
                                          <p:attrName>style.visibility</p:attrName>
                                        </p:attrNameLst>
                                      </p:cBhvr>
                                      <p:to>
                                        <p:strVal val="visible"/>
                                      </p:to>
                                    </p:set>
                                    <p:anim calcmode="lin" valueType="num">
                                      <p:cBhvr>
                                        <p:cTn id="24" dur="500" fill="hold"/>
                                        <p:tgtEl>
                                          <p:spTgt spid="3">
                                            <p:graphicEl>
                                              <a:dgm id="{30B35BD2-1E77-42EF-A5A3-7F78594D7C41}"/>
                                            </p:graphicEl>
                                          </p:spTgt>
                                        </p:tgtEl>
                                        <p:attrNameLst>
                                          <p:attrName>ppt_w</p:attrName>
                                        </p:attrNameLst>
                                      </p:cBhvr>
                                      <p:tavLst>
                                        <p:tav tm="0">
                                          <p:val>
                                            <p:fltVal val="0"/>
                                          </p:val>
                                        </p:tav>
                                        <p:tav tm="100000">
                                          <p:val>
                                            <p:strVal val="#ppt_w"/>
                                          </p:val>
                                        </p:tav>
                                      </p:tavLst>
                                    </p:anim>
                                    <p:anim calcmode="lin" valueType="num">
                                      <p:cBhvr>
                                        <p:cTn id="25" dur="500" fill="hold"/>
                                        <p:tgtEl>
                                          <p:spTgt spid="3">
                                            <p:graphicEl>
                                              <a:dgm id="{30B35BD2-1E77-42EF-A5A3-7F78594D7C41}"/>
                                            </p:graphicEl>
                                          </p:spTgt>
                                        </p:tgtEl>
                                        <p:attrNameLst>
                                          <p:attrName>ppt_h</p:attrName>
                                        </p:attrNameLst>
                                      </p:cBhvr>
                                      <p:tavLst>
                                        <p:tav tm="0">
                                          <p:val>
                                            <p:fltVal val="0"/>
                                          </p:val>
                                        </p:tav>
                                        <p:tav tm="100000">
                                          <p:val>
                                            <p:strVal val="#ppt_h"/>
                                          </p:val>
                                        </p:tav>
                                      </p:tavLst>
                                    </p:anim>
                                    <p:animEffect transition="in" filter="fade">
                                      <p:cBhvr>
                                        <p:cTn id="26" dur="500"/>
                                        <p:tgtEl>
                                          <p:spTgt spid="3">
                                            <p:graphicEl>
                                              <a:dgm id="{30B35BD2-1E77-42EF-A5A3-7F78594D7C41}"/>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graphicEl>
                                              <a:dgm id="{0FCAD125-5DDC-40AB-B518-0285EF4410C5}"/>
                                            </p:graphicEl>
                                          </p:spTgt>
                                        </p:tgtEl>
                                        <p:attrNameLst>
                                          <p:attrName>style.visibility</p:attrName>
                                        </p:attrNameLst>
                                      </p:cBhvr>
                                      <p:to>
                                        <p:strVal val="visible"/>
                                      </p:to>
                                    </p:set>
                                    <p:anim calcmode="lin" valueType="num">
                                      <p:cBhvr>
                                        <p:cTn id="29" dur="500" fill="hold"/>
                                        <p:tgtEl>
                                          <p:spTgt spid="3">
                                            <p:graphicEl>
                                              <a:dgm id="{0FCAD125-5DDC-40AB-B518-0285EF4410C5}"/>
                                            </p:graphicEl>
                                          </p:spTgt>
                                        </p:tgtEl>
                                        <p:attrNameLst>
                                          <p:attrName>ppt_w</p:attrName>
                                        </p:attrNameLst>
                                      </p:cBhvr>
                                      <p:tavLst>
                                        <p:tav tm="0">
                                          <p:val>
                                            <p:fltVal val="0"/>
                                          </p:val>
                                        </p:tav>
                                        <p:tav tm="100000">
                                          <p:val>
                                            <p:strVal val="#ppt_w"/>
                                          </p:val>
                                        </p:tav>
                                      </p:tavLst>
                                    </p:anim>
                                    <p:anim calcmode="lin" valueType="num">
                                      <p:cBhvr>
                                        <p:cTn id="30" dur="500" fill="hold"/>
                                        <p:tgtEl>
                                          <p:spTgt spid="3">
                                            <p:graphicEl>
                                              <a:dgm id="{0FCAD125-5DDC-40AB-B518-0285EF4410C5}"/>
                                            </p:graphicEl>
                                          </p:spTgt>
                                        </p:tgtEl>
                                        <p:attrNameLst>
                                          <p:attrName>ppt_h</p:attrName>
                                        </p:attrNameLst>
                                      </p:cBhvr>
                                      <p:tavLst>
                                        <p:tav tm="0">
                                          <p:val>
                                            <p:fltVal val="0"/>
                                          </p:val>
                                        </p:tav>
                                        <p:tav tm="100000">
                                          <p:val>
                                            <p:strVal val="#ppt_h"/>
                                          </p:val>
                                        </p:tav>
                                      </p:tavLst>
                                    </p:anim>
                                    <p:animEffect transition="in" filter="fade">
                                      <p:cBhvr>
                                        <p:cTn id="31" dur="500"/>
                                        <p:tgtEl>
                                          <p:spTgt spid="3">
                                            <p:graphicEl>
                                              <a:dgm id="{0FCAD125-5DDC-40AB-B518-0285EF4410C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
                                            <p:graphicEl>
                                              <a:dgm id="{65483F76-0BAF-4D92-9C73-C3708AFB1C95}"/>
                                            </p:graphicEl>
                                          </p:spTgt>
                                        </p:tgtEl>
                                        <p:attrNameLst>
                                          <p:attrName>style.visibility</p:attrName>
                                        </p:attrNameLst>
                                      </p:cBhvr>
                                      <p:to>
                                        <p:strVal val="visible"/>
                                      </p:to>
                                    </p:set>
                                    <p:anim calcmode="lin" valueType="num">
                                      <p:cBhvr>
                                        <p:cTn id="36" dur="500" fill="hold"/>
                                        <p:tgtEl>
                                          <p:spTgt spid="3">
                                            <p:graphicEl>
                                              <a:dgm id="{65483F76-0BAF-4D92-9C73-C3708AFB1C95}"/>
                                            </p:graphicEl>
                                          </p:spTgt>
                                        </p:tgtEl>
                                        <p:attrNameLst>
                                          <p:attrName>ppt_w</p:attrName>
                                        </p:attrNameLst>
                                      </p:cBhvr>
                                      <p:tavLst>
                                        <p:tav tm="0">
                                          <p:val>
                                            <p:fltVal val="0"/>
                                          </p:val>
                                        </p:tav>
                                        <p:tav tm="100000">
                                          <p:val>
                                            <p:strVal val="#ppt_w"/>
                                          </p:val>
                                        </p:tav>
                                      </p:tavLst>
                                    </p:anim>
                                    <p:anim calcmode="lin" valueType="num">
                                      <p:cBhvr>
                                        <p:cTn id="37" dur="500" fill="hold"/>
                                        <p:tgtEl>
                                          <p:spTgt spid="3">
                                            <p:graphicEl>
                                              <a:dgm id="{65483F76-0BAF-4D92-9C73-C3708AFB1C95}"/>
                                            </p:graphicEl>
                                          </p:spTgt>
                                        </p:tgtEl>
                                        <p:attrNameLst>
                                          <p:attrName>ppt_h</p:attrName>
                                        </p:attrNameLst>
                                      </p:cBhvr>
                                      <p:tavLst>
                                        <p:tav tm="0">
                                          <p:val>
                                            <p:fltVal val="0"/>
                                          </p:val>
                                        </p:tav>
                                        <p:tav tm="100000">
                                          <p:val>
                                            <p:strVal val="#ppt_h"/>
                                          </p:val>
                                        </p:tav>
                                      </p:tavLst>
                                    </p:anim>
                                    <p:animEffect transition="in" filter="fade">
                                      <p:cBhvr>
                                        <p:cTn id="38" dur="500"/>
                                        <p:tgtEl>
                                          <p:spTgt spid="3">
                                            <p:graphicEl>
                                              <a:dgm id="{65483F76-0BAF-4D92-9C73-C3708AFB1C95}"/>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
                                            <p:graphicEl>
                                              <a:dgm id="{4A79E92F-5941-4CAE-A8BD-5F5A937745D0}"/>
                                            </p:graphicEl>
                                          </p:spTgt>
                                        </p:tgtEl>
                                        <p:attrNameLst>
                                          <p:attrName>style.visibility</p:attrName>
                                        </p:attrNameLst>
                                      </p:cBhvr>
                                      <p:to>
                                        <p:strVal val="visible"/>
                                      </p:to>
                                    </p:set>
                                    <p:anim calcmode="lin" valueType="num">
                                      <p:cBhvr>
                                        <p:cTn id="41" dur="500" fill="hold"/>
                                        <p:tgtEl>
                                          <p:spTgt spid="3">
                                            <p:graphicEl>
                                              <a:dgm id="{4A79E92F-5941-4CAE-A8BD-5F5A937745D0}"/>
                                            </p:graphicEl>
                                          </p:spTgt>
                                        </p:tgtEl>
                                        <p:attrNameLst>
                                          <p:attrName>ppt_w</p:attrName>
                                        </p:attrNameLst>
                                      </p:cBhvr>
                                      <p:tavLst>
                                        <p:tav tm="0">
                                          <p:val>
                                            <p:fltVal val="0"/>
                                          </p:val>
                                        </p:tav>
                                        <p:tav tm="100000">
                                          <p:val>
                                            <p:strVal val="#ppt_w"/>
                                          </p:val>
                                        </p:tav>
                                      </p:tavLst>
                                    </p:anim>
                                    <p:anim calcmode="lin" valueType="num">
                                      <p:cBhvr>
                                        <p:cTn id="42" dur="500" fill="hold"/>
                                        <p:tgtEl>
                                          <p:spTgt spid="3">
                                            <p:graphicEl>
                                              <a:dgm id="{4A79E92F-5941-4CAE-A8BD-5F5A937745D0}"/>
                                            </p:graphicEl>
                                          </p:spTgt>
                                        </p:tgtEl>
                                        <p:attrNameLst>
                                          <p:attrName>ppt_h</p:attrName>
                                        </p:attrNameLst>
                                      </p:cBhvr>
                                      <p:tavLst>
                                        <p:tav tm="0">
                                          <p:val>
                                            <p:fltVal val="0"/>
                                          </p:val>
                                        </p:tav>
                                        <p:tav tm="100000">
                                          <p:val>
                                            <p:strVal val="#ppt_h"/>
                                          </p:val>
                                        </p:tav>
                                      </p:tavLst>
                                    </p:anim>
                                    <p:animEffect transition="in" filter="fade">
                                      <p:cBhvr>
                                        <p:cTn id="43" dur="500"/>
                                        <p:tgtEl>
                                          <p:spTgt spid="3">
                                            <p:graphicEl>
                                              <a:dgm id="{4A79E92F-5941-4CAE-A8BD-5F5A937745D0}"/>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
                                            <p:graphicEl>
                                              <a:dgm id="{9F6EEE08-086D-4B11-926F-8C9987AF7185}"/>
                                            </p:graphicEl>
                                          </p:spTgt>
                                        </p:tgtEl>
                                        <p:attrNameLst>
                                          <p:attrName>style.visibility</p:attrName>
                                        </p:attrNameLst>
                                      </p:cBhvr>
                                      <p:to>
                                        <p:strVal val="visible"/>
                                      </p:to>
                                    </p:set>
                                    <p:anim calcmode="lin" valueType="num">
                                      <p:cBhvr>
                                        <p:cTn id="48" dur="500" fill="hold"/>
                                        <p:tgtEl>
                                          <p:spTgt spid="3">
                                            <p:graphicEl>
                                              <a:dgm id="{9F6EEE08-086D-4B11-926F-8C9987AF7185}"/>
                                            </p:graphicEl>
                                          </p:spTgt>
                                        </p:tgtEl>
                                        <p:attrNameLst>
                                          <p:attrName>ppt_w</p:attrName>
                                        </p:attrNameLst>
                                      </p:cBhvr>
                                      <p:tavLst>
                                        <p:tav tm="0">
                                          <p:val>
                                            <p:fltVal val="0"/>
                                          </p:val>
                                        </p:tav>
                                        <p:tav tm="100000">
                                          <p:val>
                                            <p:strVal val="#ppt_w"/>
                                          </p:val>
                                        </p:tav>
                                      </p:tavLst>
                                    </p:anim>
                                    <p:anim calcmode="lin" valueType="num">
                                      <p:cBhvr>
                                        <p:cTn id="49" dur="500" fill="hold"/>
                                        <p:tgtEl>
                                          <p:spTgt spid="3">
                                            <p:graphicEl>
                                              <a:dgm id="{9F6EEE08-086D-4B11-926F-8C9987AF7185}"/>
                                            </p:graphicEl>
                                          </p:spTgt>
                                        </p:tgtEl>
                                        <p:attrNameLst>
                                          <p:attrName>ppt_h</p:attrName>
                                        </p:attrNameLst>
                                      </p:cBhvr>
                                      <p:tavLst>
                                        <p:tav tm="0">
                                          <p:val>
                                            <p:fltVal val="0"/>
                                          </p:val>
                                        </p:tav>
                                        <p:tav tm="100000">
                                          <p:val>
                                            <p:strVal val="#ppt_h"/>
                                          </p:val>
                                        </p:tav>
                                      </p:tavLst>
                                    </p:anim>
                                    <p:animEffect transition="in" filter="fade">
                                      <p:cBhvr>
                                        <p:cTn id="50" dur="500"/>
                                        <p:tgtEl>
                                          <p:spTgt spid="3">
                                            <p:graphicEl>
                                              <a:dgm id="{9F6EEE08-086D-4B11-926F-8C9987AF7185}"/>
                                            </p:graphic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
                                            <p:graphicEl>
                                              <a:dgm id="{4FEB07AE-4417-4BC5-BC44-4BE179866C5F}"/>
                                            </p:graphicEl>
                                          </p:spTgt>
                                        </p:tgtEl>
                                        <p:attrNameLst>
                                          <p:attrName>style.visibility</p:attrName>
                                        </p:attrNameLst>
                                      </p:cBhvr>
                                      <p:to>
                                        <p:strVal val="visible"/>
                                      </p:to>
                                    </p:set>
                                    <p:anim calcmode="lin" valueType="num">
                                      <p:cBhvr>
                                        <p:cTn id="53" dur="500" fill="hold"/>
                                        <p:tgtEl>
                                          <p:spTgt spid="3">
                                            <p:graphicEl>
                                              <a:dgm id="{4FEB07AE-4417-4BC5-BC44-4BE179866C5F}"/>
                                            </p:graphicEl>
                                          </p:spTgt>
                                        </p:tgtEl>
                                        <p:attrNameLst>
                                          <p:attrName>ppt_w</p:attrName>
                                        </p:attrNameLst>
                                      </p:cBhvr>
                                      <p:tavLst>
                                        <p:tav tm="0">
                                          <p:val>
                                            <p:fltVal val="0"/>
                                          </p:val>
                                        </p:tav>
                                        <p:tav tm="100000">
                                          <p:val>
                                            <p:strVal val="#ppt_w"/>
                                          </p:val>
                                        </p:tav>
                                      </p:tavLst>
                                    </p:anim>
                                    <p:anim calcmode="lin" valueType="num">
                                      <p:cBhvr>
                                        <p:cTn id="54" dur="500" fill="hold"/>
                                        <p:tgtEl>
                                          <p:spTgt spid="3">
                                            <p:graphicEl>
                                              <a:dgm id="{4FEB07AE-4417-4BC5-BC44-4BE179866C5F}"/>
                                            </p:graphicEl>
                                          </p:spTgt>
                                        </p:tgtEl>
                                        <p:attrNameLst>
                                          <p:attrName>ppt_h</p:attrName>
                                        </p:attrNameLst>
                                      </p:cBhvr>
                                      <p:tavLst>
                                        <p:tav tm="0">
                                          <p:val>
                                            <p:fltVal val="0"/>
                                          </p:val>
                                        </p:tav>
                                        <p:tav tm="100000">
                                          <p:val>
                                            <p:strVal val="#ppt_h"/>
                                          </p:val>
                                        </p:tav>
                                      </p:tavLst>
                                    </p:anim>
                                    <p:animEffect transition="in" filter="fade">
                                      <p:cBhvr>
                                        <p:cTn id="55" dur="500"/>
                                        <p:tgtEl>
                                          <p:spTgt spid="3">
                                            <p:graphicEl>
                                              <a:dgm id="{4FEB07AE-4417-4BC5-BC44-4BE179866C5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
                                            <p:graphicEl>
                                              <a:dgm id="{950267A2-62B5-42B5-BC08-88C4D2B4BD03}"/>
                                            </p:graphicEl>
                                          </p:spTgt>
                                        </p:tgtEl>
                                        <p:attrNameLst>
                                          <p:attrName>style.visibility</p:attrName>
                                        </p:attrNameLst>
                                      </p:cBhvr>
                                      <p:to>
                                        <p:strVal val="visible"/>
                                      </p:to>
                                    </p:set>
                                    <p:anim calcmode="lin" valueType="num">
                                      <p:cBhvr>
                                        <p:cTn id="60" dur="500" fill="hold"/>
                                        <p:tgtEl>
                                          <p:spTgt spid="3">
                                            <p:graphicEl>
                                              <a:dgm id="{950267A2-62B5-42B5-BC08-88C4D2B4BD03}"/>
                                            </p:graphicEl>
                                          </p:spTgt>
                                        </p:tgtEl>
                                        <p:attrNameLst>
                                          <p:attrName>ppt_w</p:attrName>
                                        </p:attrNameLst>
                                      </p:cBhvr>
                                      <p:tavLst>
                                        <p:tav tm="0">
                                          <p:val>
                                            <p:fltVal val="0"/>
                                          </p:val>
                                        </p:tav>
                                        <p:tav tm="100000">
                                          <p:val>
                                            <p:strVal val="#ppt_w"/>
                                          </p:val>
                                        </p:tav>
                                      </p:tavLst>
                                    </p:anim>
                                    <p:anim calcmode="lin" valueType="num">
                                      <p:cBhvr>
                                        <p:cTn id="61" dur="500" fill="hold"/>
                                        <p:tgtEl>
                                          <p:spTgt spid="3">
                                            <p:graphicEl>
                                              <a:dgm id="{950267A2-62B5-42B5-BC08-88C4D2B4BD03}"/>
                                            </p:graphicEl>
                                          </p:spTgt>
                                        </p:tgtEl>
                                        <p:attrNameLst>
                                          <p:attrName>ppt_h</p:attrName>
                                        </p:attrNameLst>
                                      </p:cBhvr>
                                      <p:tavLst>
                                        <p:tav tm="0">
                                          <p:val>
                                            <p:fltVal val="0"/>
                                          </p:val>
                                        </p:tav>
                                        <p:tav tm="100000">
                                          <p:val>
                                            <p:strVal val="#ppt_h"/>
                                          </p:val>
                                        </p:tav>
                                      </p:tavLst>
                                    </p:anim>
                                    <p:animEffect transition="in" filter="fade">
                                      <p:cBhvr>
                                        <p:cTn id="62" dur="500"/>
                                        <p:tgtEl>
                                          <p:spTgt spid="3">
                                            <p:graphicEl>
                                              <a:dgm id="{950267A2-62B5-42B5-BC08-88C4D2B4BD03}"/>
                                            </p:graphicEl>
                                          </p:spTgt>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
                                            <p:graphicEl>
                                              <a:dgm id="{F2DC11C1-C2DB-4D1E-A39B-F96261B774D7}"/>
                                            </p:graphicEl>
                                          </p:spTgt>
                                        </p:tgtEl>
                                        <p:attrNameLst>
                                          <p:attrName>style.visibility</p:attrName>
                                        </p:attrNameLst>
                                      </p:cBhvr>
                                      <p:to>
                                        <p:strVal val="visible"/>
                                      </p:to>
                                    </p:set>
                                    <p:anim calcmode="lin" valueType="num">
                                      <p:cBhvr>
                                        <p:cTn id="65" dur="500" fill="hold"/>
                                        <p:tgtEl>
                                          <p:spTgt spid="3">
                                            <p:graphicEl>
                                              <a:dgm id="{F2DC11C1-C2DB-4D1E-A39B-F96261B774D7}"/>
                                            </p:graphicEl>
                                          </p:spTgt>
                                        </p:tgtEl>
                                        <p:attrNameLst>
                                          <p:attrName>ppt_w</p:attrName>
                                        </p:attrNameLst>
                                      </p:cBhvr>
                                      <p:tavLst>
                                        <p:tav tm="0">
                                          <p:val>
                                            <p:fltVal val="0"/>
                                          </p:val>
                                        </p:tav>
                                        <p:tav tm="100000">
                                          <p:val>
                                            <p:strVal val="#ppt_w"/>
                                          </p:val>
                                        </p:tav>
                                      </p:tavLst>
                                    </p:anim>
                                    <p:anim calcmode="lin" valueType="num">
                                      <p:cBhvr>
                                        <p:cTn id="66" dur="500" fill="hold"/>
                                        <p:tgtEl>
                                          <p:spTgt spid="3">
                                            <p:graphicEl>
                                              <a:dgm id="{F2DC11C1-C2DB-4D1E-A39B-F96261B774D7}"/>
                                            </p:graphicEl>
                                          </p:spTgt>
                                        </p:tgtEl>
                                        <p:attrNameLst>
                                          <p:attrName>ppt_h</p:attrName>
                                        </p:attrNameLst>
                                      </p:cBhvr>
                                      <p:tavLst>
                                        <p:tav tm="0">
                                          <p:val>
                                            <p:fltVal val="0"/>
                                          </p:val>
                                        </p:tav>
                                        <p:tav tm="100000">
                                          <p:val>
                                            <p:strVal val="#ppt_h"/>
                                          </p:val>
                                        </p:tav>
                                      </p:tavLst>
                                    </p:anim>
                                    <p:animEffect transition="in" filter="fade">
                                      <p:cBhvr>
                                        <p:cTn id="67" dur="500"/>
                                        <p:tgtEl>
                                          <p:spTgt spid="3">
                                            <p:graphicEl>
                                              <a:dgm id="{F2DC11C1-C2DB-4D1E-A39B-F96261B77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03</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234276" y="2639981"/>
            <a:ext cx="6504066" cy="1200329"/>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buNone/>
            </a:pPr>
            <a:r>
              <a:rPr lang="en-US" altLang="zh-CN" sz="7200" b="1" dirty="0">
                <a:latin typeface="+mn-lt"/>
                <a:ea typeface="+mn-ea"/>
                <a:cs typeface="+mn-ea"/>
                <a:sym typeface="Arial" panose="020B0604020202020204" pitchFamily="34" charset="0"/>
              </a:rPr>
              <a:t>Python</a:t>
            </a:r>
            <a:r>
              <a:rPr lang="zh-CN" altLang="en-US" sz="7200" b="1" dirty="0">
                <a:latin typeface="+mn-lt"/>
                <a:ea typeface="+mn-ea"/>
                <a:cs typeface="+mn-ea"/>
                <a:sym typeface="Arial" panose="020B0604020202020204" pitchFamily="34" charset="0"/>
              </a:rPr>
              <a:t>常用库</a:t>
            </a: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61138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9158E2-BE48-49DD-81EE-F031D61DCB3A}"/>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Python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常用库</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8" name="图示 7">
            <a:extLst>
              <a:ext uri="{FF2B5EF4-FFF2-40B4-BE49-F238E27FC236}">
                <a16:creationId xmlns:a16="http://schemas.microsoft.com/office/drawing/2014/main" id="{68361DCC-2142-4814-A96C-B3A6E2351481}"/>
              </a:ext>
            </a:extLst>
          </p:cNvPr>
          <p:cNvGraphicFramePr/>
          <p:nvPr>
            <p:extLst>
              <p:ext uri="{D42A27DB-BD31-4B8C-83A1-F6EECF244321}">
                <p14:modId xmlns:p14="http://schemas.microsoft.com/office/powerpoint/2010/main" val="119934397"/>
              </p:ext>
            </p:extLst>
          </p:nvPr>
        </p:nvGraphicFramePr>
        <p:xfrm>
          <a:off x="1680895" y="656974"/>
          <a:ext cx="8568952" cy="5942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989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69265A34-19C5-4BA1-996D-54E1294B4E87}"/>
                                            </p:graphicEl>
                                          </p:spTgt>
                                        </p:tgtEl>
                                        <p:attrNameLst>
                                          <p:attrName>style.visibility</p:attrName>
                                        </p:attrNameLst>
                                      </p:cBhvr>
                                      <p:to>
                                        <p:strVal val="visible"/>
                                      </p:to>
                                    </p:set>
                                    <p:anim calcmode="lin" valueType="num">
                                      <p:cBhvr additive="base">
                                        <p:cTn id="7" dur="500" fill="hold"/>
                                        <p:tgtEl>
                                          <p:spTgt spid="8">
                                            <p:graphicEl>
                                              <a:dgm id="{69265A34-19C5-4BA1-996D-54E1294B4E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69265A34-19C5-4BA1-996D-54E1294B4E8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BDE1F5C8-114B-4B55-8D1F-5DFF76F35132}"/>
                                            </p:graphicEl>
                                          </p:spTgt>
                                        </p:tgtEl>
                                        <p:attrNameLst>
                                          <p:attrName>style.visibility</p:attrName>
                                        </p:attrNameLst>
                                      </p:cBhvr>
                                      <p:to>
                                        <p:strVal val="visible"/>
                                      </p:to>
                                    </p:set>
                                    <p:anim calcmode="lin" valueType="num">
                                      <p:cBhvr additive="base">
                                        <p:cTn id="13" dur="500" fill="hold"/>
                                        <p:tgtEl>
                                          <p:spTgt spid="8">
                                            <p:graphicEl>
                                              <a:dgm id="{BDE1F5C8-114B-4B55-8D1F-5DFF76F3513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BDE1F5C8-114B-4B55-8D1F-5DFF76F35132}"/>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6B49822F-727A-4BF1-925D-160658A1A60C}"/>
                                            </p:graphicEl>
                                          </p:spTgt>
                                        </p:tgtEl>
                                        <p:attrNameLst>
                                          <p:attrName>style.visibility</p:attrName>
                                        </p:attrNameLst>
                                      </p:cBhvr>
                                      <p:to>
                                        <p:strVal val="visible"/>
                                      </p:to>
                                    </p:set>
                                    <p:anim calcmode="lin" valueType="num">
                                      <p:cBhvr additive="base">
                                        <p:cTn id="19" dur="500" fill="hold"/>
                                        <p:tgtEl>
                                          <p:spTgt spid="8">
                                            <p:graphicEl>
                                              <a:dgm id="{6B49822F-727A-4BF1-925D-160658A1A60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6B49822F-727A-4BF1-925D-160658A1A60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3089BA8B-5A41-4B46-BEE4-CF1FBC509113}"/>
                                            </p:graphicEl>
                                          </p:spTgt>
                                        </p:tgtEl>
                                        <p:attrNameLst>
                                          <p:attrName>style.visibility</p:attrName>
                                        </p:attrNameLst>
                                      </p:cBhvr>
                                      <p:to>
                                        <p:strVal val="visible"/>
                                      </p:to>
                                    </p:set>
                                    <p:anim calcmode="lin" valueType="num">
                                      <p:cBhvr additive="base">
                                        <p:cTn id="25" dur="500" fill="hold"/>
                                        <p:tgtEl>
                                          <p:spTgt spid="8">
                                            <p:graphicEl>
                                              <a:dgm id="{3089BA8B-5A41-4B46-BEE4-CF1FBC50911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3089BA8B-5A41-4B46-BEE4-CF1FBC50911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9158E2-BE48-49DD-81EE-F031D61DCB3A}"/>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Python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常用库</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F651D6DF-8BF6-4A91-8E01-8CE7ECED2DB8}"/>
              </a:ext>
            </a:extLst>
          </p:cNvPr>
          <p:cNvSpPr/>
          <p:nvPr/>
        </p:nvSpPr>
        <p:spPr>
          <a:xfrm>
            <a:off x="967133" y="1524525"/>
            <a:ext cx="1403572" cy="1079827"/>
          </a:xfrm>
          <a:prstGeom prst="roundRect">
            <a:avLst/>
          </a:prstGeom>
          <a:solidFill>
            <a:srgbClr val="61D6FE">
              <a:alpha val="85000"/>
            </a:srgbClr>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lang="en-US" altLang="zh-CN" kern="0" dirty="0" err="1">
                <a:solidFill>
                  <a:srgbClr val="FFFFFF"/>
                </a:solidFill>
                <a:latin typeface="+mn-ea"/>
              </a:rPr>
              <a:t>numpy</a:t>
            </a:r>
            <a:endParaRPr lang="en-US" altLang="zh-CN" kern="0" dirty="0">
              <a:solidFill>
                <a:srgbClr val="FFFFFF"/>
              </a:solidFill>
              <a:latin typeface="+mn-ea"/>
            </a:endParaRPr>
          </a:p>
        </p:txBody>
      </p:sp>
      <p:sp>
        <p:nvSpPr>
          <p:cNvPr id="6" name="矩形: 圆角 5">
            <a:extLst>
              <a:ext uri="{FF2B5EF4-FFF2-40B4-BE49-F238E27FC236}">
                <a16:creationId xmlns:a16="http://schemas.microsoft.com/office/drawing/2014/main" id="{4EFF4A21-661F-46DD-827C-59BB5340916C}"/>
              </a:ext>
            </a:extLst>
          </p:cNvPr>
          <p:cNvSpPr/>
          <p:nvPr/>
        </p:nvSpPr>
        <p:spPr>
          <a:xfrm>
            <a:off x="2480240" y="1524525"/>
            <a:ext cx="8637704" cy="1079827"/>
          </a:xfrm>
          <a:prstGeom prst="roundRect">
            <a:avLst/>
          </a:prstGeom>
          <a:solidFill>
            <a:srgbClr val="FFFFFF"/>
          </a:solidFill>
          <a:ln w="12700" cap="flat" cmpd="sng" algn="ctr">
            <a:solidFill>
              <a:srgbClr val="128EB7"/>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just" defTabSz="963930" eaLnBrk="1" fontAlgn="auto" latinLnBrk="0" hangingPunct="1">
              <a:lnSpc>
                <a:spcPct val="130000"/>
              </a:lnSpc>
              <a:spcBef>
                <a:spcPts val="0"/>
              </a:spcBef>
              <a:spcAft>
                <a:spcPts val="0"/>
              </a:spcAft>
              <a:buClrTx/>
              <a:buSzTx/>
              <a:buFontTx/>
              <a:buNone/>
              <a:defRPr/>
            </a:pPr>
            <a:r>
              <a:rPr lang="en-US" altLang="zh-CN" kern="0" dirty="0" err="1">
                <a:solidFill>
                  <a:srgbClr val="373D41"/>
                </a:solidFill>
                <a:latin typeface="+mn-ea"/>
              </a:rPr>
              <a:t>NumPy</a:t>
            </a:r>
            <a:r>
              <a:rPr lang="zh-CN" altLang="en-US" kern="0" dirty="0">
                <a:solidFill>
                  <a:srgbClr val="373D41"/>
                </a:solidFill>
                <a:latin typeface="+mn-ea"/>
              </a:rPr>
              <a:t>（</a:t>
            </a:r>
            <a:r>
              <a:rPr lang="en-US" altLang="zh-CN" kern="0" dirty="0">
                <a:solidFill>
                  <a:srgbClr val="373D41"/>
                </a:solidFill>
                <a:latin typeface="+mn-ea"/>
              </a:rPr>
              <a:t>Numerical Python</a:t>
            </a:r>
            <a:r>
              <a:rPr lang="zh-CN" altLang="en-US" kern="0" dirty="0">
                <a:solidFill>
                  <a:srgbClr val="373D41"/>
                </a:solidFill>
                <a:latin typeface="+mn-ea"/>
              </a:rPr>
              <a:t>）是</a:t>
            </a:r>
            <a:r>
              <a:rPr lang="en-US" altLang="zh-CN" kern="0" dirty="0">
                <a:solidFill>
                  <a:srgbClr val="373D41"/>
                </a:solidFill>
                <a:latin typeface="+mn-ea"/>
              </a:rPr>
              <a:t>Python</a:t>
            </a:r>
            <a:r>
              <a:rPr lang="zh-CN" altLang="en-US" kern="0" dirty="0">
                <a:solidFill>
                  <a:srgbClr val="373D41"/>
                </a:solidFill>
                <a:latin typeface="+mn-ea"/>
              </a:rPr>
              <a:t>的一种开源的数值计算扩展，这种工具可用来存储和处理大型矩阵。</a:t>
            </a:r>
            <a:endParaRPr kumimoji="0" lang="zh-CN" altLang="en-US" b="0" i="0" u="none" strike="noStrike" kern="0" cap="none" spc="0" normalizeH="0" baseline="0" noProof="0" dirty="0">
              <a:ln>
                <a:noFill/>
              </a:ln>
              <a:solidFill>
                <a:srgbClr val="373D41"/>
              </a:solidFill>
              <a:effectLst/>
              <a:uLnTx/>
              <a:uFillTx/>
              <a:latin typeface="+mn-ea"/>
              <a:cs typeface="+mn-cs"/>
            </a:endParaRPr>
          </a:p>
        </p:txBody>
      </p:sp>
      <p:sp>
        <p:nvSpPr>
          <p:cNvPr id="7" name="矩形: 圆角 6">
            <a:extLst>
              <a:ext uri="{FF2B5EF4-FFF2-40B4-BE49-F238E27FC236}">
                <a16:creationId xmlns:a16="http://schemas.microsoft.com/office/drawing/2014/main" id="{E6A91ECF-01A9-4C8E-B6FF-FA520E1C3DE2}"/>
              </a:ext>
            </a:extLst>
          </p:cNvPr>
          <p:cNvSpPr/>
          <p:nvPr/>
        </p:nvSpPr>
        <p:spPr>
          <a:xfrm>
            <a:off x="967133" y="2755538"/>
            <a:ext cx="1403572" cy="1079827"/>
          </a:xfrm>
          <a:prstGeom prst="roundRect">
            <a:avLst/>
          </a:prstGeom>
          <a:solidFill>
            <a:srgbClr val="61D6FE">
              <a:alpha val="85000"/>
            </a:srgbClr>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lang="en-US" altLang="zh-CN" kern="0" dirty="0">
                <a:solidFill>
                  <a:srgbClr val="FFFFFF"/>
                </a:solidFill>
                <a:latin typeface="+mn-ea"/>
              </a:rPr>
              <a:t>pandas</a:t>
            </a:r>
          </a:p>
        </p:txBody>
      </p:sp>
      <p:sp>
        <p:nvSpPr>
          <p:cNvPr id="9" name="矩形: 圆角 8">
            <a:extLst>
              <a:ext uri="{FF2B5EF4-FFF2-40B4-BE49-F238E27FC236}">
                <a16:creationId xmlns:a16="http://schemas.microsoft.com/office/drawing/2014/main" id="{A519AA0B-7B0D-4E80-AA25-661EA5B0D692}"/>
              </a:ext>
            </a:extLst>
          </p:cNvPr>
          <p:cNvSpPr/>
          <p:nvPr/>
        </p:nvSpPr>
        <p:spPr>
          <a:xfrm>
            <a:off x="2492095" y="2747324"/>
            <a:ext cx="8621014" cy="1079827"/>
          </a:xfrm>
          <a:prstGeom prst="roundRect">
            <a:avLst/>
          </a:prstGeom>
          <a:solidFill>
            <a:srgbClr val="FFFFFF"/>
          </a:solidFill>
          <a:ln w="12700" cap="flat" cmpd="sng" algn="ctr">
            <a:solidFill>
              <a:srgbClr val="128EB7"/>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just" defTabSz="963930" eaLnBrk="1" fontAlgn="auto" latinLnBrk="0" hangingPunct="1">
              <a:lnSpc>
                <a:spcPct val="130000"/>
              </a:lnSpc>
              <a:spcBef>
                <a:spcPts val="0"/>
              </a:spcBef>
              <a:spcAft>
                <a:spcPts val="0"/>
              </a:spcAft>
              <a:buClrTx/>
              <a:buSzTx/>
              <a:buFontTx/>
              <a:buNone/>
              <a:defRPr/>
            </a:pPr>
            <a:r>
              <a:rPr lang="en-US" altLang="zh-CN" kern="0" dirty="0">
                <a:solidFill>
                  <a:srgbClr val="373D41"/>
                </a:solidFill>
                <a:latin typeface="+mn-ea"/>
              </a:rPr>
              <a:t>Pandas </a:t>
            </a:r>
            <a:r>
              <a:rPr lang="zh-CN" altLang="en-US" kern="0" dirty="0">
                <a:solidFill>
                  <a:srgbClr val="373D41"/>
                </a:solidFill>
                <a:latin typeface="+mn-ea"/>
              </a:rPr>
              <a:t>是</a:t>
            </a:r>
            <a:r>
              <a:rPr lang="en-US" altLang="zh-CN" kern="0" dirty="0">
                <a:solidFill>
                  <a:srgbClr val="373D41"/>
                </a:solidFill>
                <a:latin typeface="+mn-ea"/>
              </a:rPr>
              <a:t>python</a:t>
            </a:r>
            <a:r>
              <a:rPr lang="zh-CN" altLang="en-US" kern="0" dirty="0">
                <a:solidFill>
                  <a:srgbClr val="373D41"/>
                </a:solidFill>
                <a:latin typeface="+mn-ea"/>
              </a:rPr>
              <a:t>的一个数据分析包，该工具是为解决数据分析任务而创建的。</a:t>
            </a:r>
            <a:r>
              <a:rPr lang="en-US" altLang="zh-CN" kern="0" dirty="0">
                <a:solidFill>
                  <a:srgbClr val="373D41"/>
                </a:solidFill>
                <a:latin typeface="+mn-ea"/>
              </a:rPr>
              <a:t>Pandas </a:t>
            </a:r>
            <a:r>
              <a:rPr lang="zh-CN" altLang="en-US" kern="0" dirty="0">
                <a:solidFill>
                  <a:srgbClr val="373D41"/>
                </a:solidFill>
                <a:latin typeface="+mn-ea"/>
              </a:rPr>
              <a:t>纳入了大量库和一些标准的数据模型，提供了高效地操作大型数据集所需的工具。</a:t>
            </a:r>
            <a:endParaRPr kumimoji="0" lang="zh-CN" altLang="en-US" b="0" i="0" u="none" strike="noStrike" kern="0" cap="none" spc="0" normalizeH="0" baseline="0" noProof="0" dirty="0">
              <a:ln>
                <a:noFill/>
              </a:ln>
              <a:solidFill>
                <a:srgbClr val="373D41"/>
              </a:solidFill>
              <a:effectLst/>
              <a:uLnTx/>
              <a:uFillTx/>
              <a:latin typeface="+mn-ea"/>
              <a:cs typeface="+mn-cs"/>
            </a:endParaRPr>
          </a:p>
        </p:txBody>
      </p:sp>
      <p:sp>
        <p:nvSpPr>
          <p:cNvPr id="10" name="矩形: 圆角 9">
            <a:extLst>
              <a:ext uri="{FF2B5EF4-FFF2-40B4-BE49-F238E27FC236}">
                <a16:creationId xmlns:a16="http://schemas.microsoft.com/office/drawing/2014/main" id="{93957AC8-B9FB-4504-8B66-4C15EF0EAD49}"/>
              </a:ext>
            </a:extLst>
          </p:cNvPr>
          <p:cNvSpPr/>
          <p:nvPr/>
        </p:nvSpPr>
        <p:spPr>
          <a:xfrm>
            <a:off x="1000399" y="3955506"/>
            <a:ext cx="1403572" cy="1079827"/>
          </a:xfrm>
          <a:prstGeom prst="roundRect">
            <a:avLst/>
          </a:prstGeom>
          <a:solidFill>
            <a:srgbClr val="61D6FE">
              <a:alpha val="85000"/>
            </a:srgbClr>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lang="en-US" altLang="zh-CN" kern="0" dirty="0" err="1">
                <a:solidFill>
                  <a:srgbClr val="FFFFFF"/>
                </a:solidFill>
                <a:latin typeface="+mn-ea"/>
              </a:rPr>
              <a:t>sklearn</a:t>
            </a:r>
            <a:endParaRPr lang="en-US" altLang="zh-CN" kern="0" dirty="0">
              <a:solidFill>
                <a:srgbClr val="FFFFFF"/>
              </a:solidFill>
              <a:latin typeface="+mn-ea"/>
            </a:endParaRPr>
          </a:p>
        </p:txBody>
      </p:sp>
      <p:sp>
        <p:nvSpPr>
          <p:cNvPr id="11" name="矩形: 圆角 10">
            <a:extLst>
              <a:ext uri="{FF2B5EF4-FFF2-40B4-BE49-F238E27FC236}">
                <a16:creationId xmlns:a16="http://schemas.microsoft.com/office/drawing/2014/main" id="{5C124AA2-BF87-4CB9-87EB-B5168A060E29}"/>
              </a:ext>
            </a:extLst>
          </p:cNvPr>
          <p:cNvSpPr/>
          <p:nvPr/>
        </p:nvSpPr>
        <p:spPr>
          <a:xfrm>
            <a:off x="2490314" y="3962666"/>
            <a:ext cx="8637704" cy="1079827"/>
          </a:xfrm>
          <a:prstGeom prst="roundRect">
            <a:avLst/>
          </a:prstGeom>
          <a:solidFill>
            <a:srgbClr val="FFFFFF"/>
          </a:solidFill>
          <a:ln w="12700" cap="flat" cmpd="sng" algn="ctr">
            <a:solidFill>
              <a:srgbClr val="128EB7"/>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just" defTabSz="963930" eaLnBrk="1" fontAlgn="auto" latinLnBrk="0" hangingPunct="1">
              <a:lnSpc>
                <a:spcPct val="130000"/>
              </a:lnSpc>
              <a:spcBef>
                <a:spcPts val="0"/>
              </a:spcBef>
              <a:spcAft>
                <a:spcPts val="0"/>
              </a:spcAft>
              <a:buClrTx/>
              <a:buSzTx/>
              <a:buFontTx/>
              <a:buNone/>
              <a:defRPr/>
            </a:pPr>
            <a:r>
              <a:rPr lang="en-US" altLang="zh-CN" kern="0" dirty="0" err="1">
                <a:solidFill>
                  <a:srgbClr val="373D41"/>
                </a:solidFill>
                <a:latin typeface="+mn-ea"/>
              </a:rPr>
              <a:t>Sklearn</a:t>
            </a:r>
            <a:r>
              <a:rPr lang="zh-CN" altLang="en-US" kern="0" dirty="0">
                <a:solidFill>
                  <a:srgbClr val="373D41"/>
                </a:solidFill>
                <a:latin typeface="+mn-ea"/>
              </a:rPr>
              <a:t>（</a:t>
            </a:r>
            <a:r>
              <a:rPr lang="en-US" altLang="zh-CN" kern="0" dirty="0" err="1">
                <a:solidFill>
                  <a:srgbClr val="373D41"/>
                </a:solidFill>
                <a:latin typeface="+mn-ea"/>
              </a:rPr>
              <a:t>Scikit</a:t>
            </a:r>
            <a:r>
              <a:rPr lang="en-US" altLang="zh-CN" kern="0" dirty="0">
                <a:solidFill>
                  <a:srgbClr val="373D41"/>
                </a:solidFill>
                <a:latin typeface="+mn-ea"/>
              </a:rPr>
              <a:t>-learn</a:t>
            </a:r>
            <a:r>
              <a:rPr lang="zh-CN" altLang="en-US" kern="0" dirty="0">
                <a:solidFill>
                  <a:srgbClr val="373D41"/>
                </a:solidFill>
                <a:latin typeface="+mn-ea"/>
              </a:rPr>
              <a:t>）是针对</a:t>
            </a:r>
            <a:r>
              <a:rPr lang="en-US" altLang="zh-CN" kern="0" dirty="0">
                <a:solidFill>
                  <a:srgbClr val="373D41"/>
                </a:solidFill>
                <a:latin typeface="+mn-ea"/>
              </a:rPr>
              <a:t>Python </a:t>
            </a:r>
            <a:r>
              <a:rPr lang="zh-CN" altLang="en-US" kern="0" dirty="0">
                <a:solidFill>
                  <a:srgbClr val="373D41"/>
                </a:solidFill>
                <a:latin typeface="+mn-ea"/>
              </a:rPr>
              <a:t>编程语言的免费软件机器学习库 。它具有分类，回归和聚类算法，包括支持向量机，随机森林，梯度提升，</a:t>
            </a:r>
            <a:r>
              <a:rPr lang="en-US" altLang="zh-CN" kern="0" dirty="0">
                <a:solidFill>
                  <a:srgbClr val="373D41"/>
                </a:solidFill>
                <a:latin typeface="+mn-ea"/>
              </a:rPr>
              <a:t>k</a:t>
            </a:r>
            <a:r>
              <a:rPr lang="zh-CN" altLang="en-US" kern="0" dirty="0">
                <a:solidFill>
                  <a:srgbClr val="373D41"/>
                </a:solidFill>
                <a:latin typeface="+mn-ea"/>
              </a:rPr>
              <a:t>均值等算法。</a:t>
            </a:r>
            <a:endParaRPr kumimoji="0" lang="zh-CN" altLang="en-US" b="0" i="0" u="none" strike="noStrike" kern="0" cap="none" spc="0" normalizeH="0" baseline="0" noProof="0" dirty="0">
              <a:ln>
                <a:noFill/>
              </a:ln>
              <a:solidFill>
                <a:srgbClr val="373D41"/>
              </a:solidFill>
              <a:effectLst/>
              <a:uLnTx/>
              <a:uFillTx/>
              <a:latin typeface="+mn-ea"/>
              <a:cs typeface="+mn-cs"/>
            </a:endParaRPr>
          </a:p>
        </p:txBody>
      </p:sp>
      <p:sp>
        <p:nvSpPr>
          <p:cNvPr id="12" name="矩形: 圆角 11">
            <a:extLst>
              <a:ext uri="{FF2B5EF4-FFF2-40B4-BE49-F238E27FC236}">
                <a16:creationId xmlns:a16="http://schemas.microsoft.com/office/drawing/2014/main" id="{DF3A056F-514F-4763-B3D5-F75297F82EC8}"/>
              </a:ext>
            </a:extLst>
          </p:cNvPr>
          <p:cNvSpPr/>
          <p:nvPr/>
        </p:nvSpPr>
        <p:spPr>
          <a:xfrm>
            <a:off x="1000399" y="5153535"/>
            <a:ext cx="1403572" cy="1079827"/>
          </a:xfrm>
          <a:prstGeom prst="roundRect">
            <a:avLst/>
          </a:prstGeom>
          <a:solidFill>
            <a:srgbClr val="61D6FE">
              <a:alpha val="85000"/>
            </a:srgbClr>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lang="en-US" altLang="zh-CN" kern="0" dirty="0" err="1">
                <a:solidFill>
                  <a:srgbClr val="FFFFFF"/>
                </a:solidFill>
                <a:latin typeface="+mn-ea"/>
              </a:rPr>
              <a:t>matplotlib</a:t>
            </a:r>
            <a:endParaRPr lang="en-US" altLang="zh-CN" kern="0" dirty="0">
              <a:solidFill>
                <a:srgbClr val="FFFFFF"/>
              </a:solidFill>
              <a:latin typeface="+mn-ea"/>
            </a:endParaRPr>
          </a:p>
        </p:txBody>
      </p:sp>
      <p:sp>
        <p:nvSpPr>
          <p:cNvPr id="13" name="矩形: 圆角 12">
            <a:extLst>
              <a:ext uri="{FF2B5EF4-FFF2-40B4-BE49-F238E27FC236}">
                <a16:creationId xmlns:a16="http://schemas.microsoft.com/office/drawing/2014/main" id="{1DDC1159-2568-496C-8ABD-EE69ADD2DA0E}"/>
              </a:ext>
            </a:extLst>
          </p:cNvPr>
          <p:cNvSpPr/>
          <p:nvPr/>
        </p:nvSpPr>
        <p:spPr>
          <a:xfrm>
            <a:off x="2531571" y="5153535"/>
            <a:ext cx="8621014" cy="1079827"/>
          </a:xfrm>
          <a:prstGeom prst="roundRect">
            <a:avLst/>
          </a:prstGeom>
          <a:solidFill>
            <a:srgbClr val="FFFFFF"/>
          </a:solidFill>
          <a:ln w="12700" cap="flat" cmpd="sng" algn="ctr">
            <a:solidFill>
              <a:srgbClr val="128EB7"/>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just" defTabSz="963930" eaLnBrk="1" fontAlgn="auto" latinLnBrk="0" hangingPunct="1">
              <a:lnSpc>
                <a:spcPct val="130000"/>
              </a:lnSpc>
              <a:spcBef>
                <a:spcPts val="0"/>
              </a:spcBef>
              <a:spcAft>
                <a:spcPts val="0"/>
              </a:spcAft>
              <a:buClrTx/>
              <a:buSzTx/>
              <a:buFontTx/>
              <a:buNone/>
              <a:defRPr/>
            </a:pPr>
            <a:r>
              <a:rPr lang="en-US" altLang="zh-CN" kern="0" dirty="0" err="1">
                <a:solidFill>
                  <a:srgbClr val="373D41"/>
                </a:solidFill>
                <a:latin typeface="+mn-ea"/>
              </a:rPr>
              <a:t>Matplotlib</a:t>
            </a:r>
            <a:r>
              <a:rPr lang="en-US" altLang="zh-CN" kern="0" dirty="0">
                <a:solidFill>
                  <a:srgbClr val="373D41"/>
                </a:solidFill>
                <a:latin typeface="+mn-ea"/>
              </a:rPr>
              <a:t> </a:t>
            </a:r>
            <a:r>
              <a:rPr lang="zh-CN" altLang="en-US" kern="0" dirty="0">
                <a:solidFill>
                  <a:srgbClr val="373D41"/>
                </a:solidFill>
                <a:latin typeface="+mn-ea"/>
              </a:rPr>
              <a:t>是一个 </a:t>
            </a:r>
            <a:r>
              <a:rPr lang="en-US" altLang="zh-CN" kern="0" dirty="0">
                <a:solidFill>
                  <a:srgbClr val="373D41"/>
                </a:solidFill>
                <a:latin typeface="+mn-ea"/>
              </a:rPr>
              <a:t>Python </a:t>
            </a:r>
            <a:r>
              <a:rPr lang="zh-CN" altLang="en-US" kern="0" dirty="0">
                <a:solidFill>
                  <a:srgbClr val="373D41"/>
                </a:solidFill>
                <a:latin typeface="+mn-ea"/>
              </a:rPr>
              <a:t>的 </a:t>
            </a:r>
            <a:r>
              <a:rPr lang="en-US" altLang="zh-CN" kern="0" dirty="0">
                <a:solidFill>
                  <a:srgbClr val="373D41"/>
                </a:solidFill>
                <a:latin typeface="+mn-ea"/>
              </a:rPr>
              <a:t>2D</a:t>
            </a:r>
            <a:r>
              <a:rPr lang="zh-CN" altLang="en-US" kern="0" dirty="0">
                <a:solidFill>
                  <a:srgbClr val="373D41"/>
                </a:solidFill>
                <a:latin typeface="+mn-ea"/>
              </a:rPr>
              <a:t>绘图库，它以各种硬拷贝格式和跨平台的交互式环境生成出版质量级别的图形。</a:t>
            </a:r>
            <a:endParaRPr kumimoji="0" lang="zh-CN" altLang="en-US" b="0" i="0" u="none" strike="noStrike" kern="0" cap="none" spc="0" normalizeH="0" baseline="0" noProof="0" dirty="0">
              <a:ln>
                <a:noFill/>
              </a:ln>
              <a:solidFill>
                <a:srgbClr val="373D41"/>
              </a:solidFill>
              <a:effectLst/>
              <a:uLnTx/>
              <a:uFillTx/>
              <a:latin typeface="+mn-ea"/>
              <a:cs typeface="+mn-cs"/>
            </a:endParaRPr>
          </a:p>
        </p:txBody>
      </p:sp>
    </p:spTree>
    <p:extLst>
      <p:ext uri="{BB962C8B-B14F-4D97-AF65-F5344CB8AC3E}">
        <p14:creationId xmlns:p14="http://schemas.microsoft.com/office/powerpoint/2010/main" val="2274740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EB9119-AC5D-417E-AEFC-39658433CFB5}"/>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如何安装第三方库</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7" name="图示 6">
            <a:extLst>
              <a:ext uri="{FF2B5EF4-FFF2-40B4-BE49-F238E27FC236}">
                <a16:creationId xmlns:a16="http://schemas.microsoft.com/office/drawing/2014/main" id="{369AB096-9D33-480D-8512-EEB03BF30EEE}"/>
              </a:ext>
            </a:extLst>
          </p:cNvPr>
          <p:cNvGraphicFramePr/>
          <p:nvPr>
            <p:extLst>
              <p:ext uri="{D42A27DB-BD31-4B8C-83A1-F6EECF244321}">
                <p14:modId xmlns:p14="http://schemas.microsoft.com/office/powerpoint/2010/main" val="727559589"/>
              </p:ext>
            </p:extLst>
          </p:nvPr>
        </p:nvGraphicFramePr>
        <p:xfrm>
          <a:off x="1512110" y="1564916"/>
          <a:ext cx="9003393" cy="3920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6CF21B04-663E-44F6-8F6F-AF194F2B4C96}"/>
                                            </p:graphicEl>
                                          </p:spTgt>
                                        </p:tgtEl>
                                        <p:attrNameLst>
                                          <p:attrName>style.visibility</p:attrName>
                                        </p:attrNameLst>
                                      </p:cBhvr>
                                      <p:to>
                                        <p:strVal val="visible"/>
                                      </p:to>
                                    </p:set>
                                    <p:anim calcmode="lin" valueType="num">
                                      <p:cBhvr additive="base">
                                        <p:cTn id="7" dur="500" fill="hold"/>
                                        <p:tgtEl>
                                          <p:spTgt spid="7">
                                            <p:graphicEl>
                                              <a:dgm id="{6CF21B04-663E-44F6-8F6F-AF194F2B4C9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6CF21B04-663E-44F6-8F6F-AF194F2B4C96}"/>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A70F62AF-F046-4BE0-8757-4496D5577C0E}"/>
                                            </p:graphicEl>
                                          </p:spTgt>
                                        </p:tgtEl>
                                        <p:attrNameLst>
                                          <p:attrName>style.visibility</p:attrName>
                                        </p:attrNameLst>
                                      </p:cBhvr>
                                      <p:to>
                                        <p:strVal val="visible"/>
                                      </p:to>
                                    </p:set>
                                    <p:anim calcmode="lin" valueType="num">
                                      <p:cBhvr additive="base">
                                        <p:cTn id="13" dur="500" fill="hold"/>
                                        <p:tgtEl>
                                          <p:spTgt spid="7">
                                            <p:graphicEl>
                                              <a:dgm id="{A70F62AF-F046-4BE0-8757-4496D5577C0E}"/>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A70F62AF-F046-4BE0-8757-4496D5577C0E}"/>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graphicEl>
                                              <a:dgm id="{28D55895-3559-4580-A7FA-CBA5138A5346}"/>
                                            </p:graphicEl>
                                          </p:spTgt>
                                        </p:tgtEl>
                                        <p:attrNameLst>
                                          <p:attrName>style.visibility</p:attrName>
                                        </p:attrNameLst>
                                      </p:cBhvr>
                                      <p:to>
                                        <p:strVal val="visible"/>
                                      </p:to>
                                    </p:set>
                                    <p:anim calcmode="lin" valueType="num">
                                      <p:cBhvr additive="base">
                                        <p:cTn id="17" dur="500" fill="hold"/>
                                        <p:tgtEl>
                                          <p:spTgt spid="7">
                                            <p:graphicEl>
                                              <a:dgm id="{28D55895-3559-4580-A7FA-CBA5138A5346}"/>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graphicEl>
                                              <a:dgm id="{28D55895-3559-4580-A7FA-CBA5138A5346}"/>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graphicEl>
                                              <a:dgm id="{10AAC0BA-D94D-499B-BF6D-1D024FC43980}"/>
                                            </p:graphicEl>
                                          </p:spTgt>
                                        </p:tgtEl>
                                        <p:attrNameLst>
                                          <p:attrName>style.visibility</p:attrName>
                                        </p:attrNameLst>
                                      </p:cBhvr>
                                      <p:to>
                                        <p:strVal val="visible"/>
                                      </p:to>
                                    </p:set>
                                    <p:anim calcmode="lin" valueType="num">
                                      <p:cBhvr additive="base">
                                        <p:cTn id="23" dur="500" fill="hold"/>
                                        <p:tgtEl>
                                          <p:spTgt spid="7">
                                            <p:graphicEl>
                                              <a:dgm id="{10AAC0BA-D94D-499B-BF6D-1D024FC4398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graphicEl>
                                              <a:dgm id="{10AAC0BA-D94D-499B-BF6D-1D024FC4398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graphicEl>
                                              <a:dgm id="{4D0EE9D5-5647-487F-81FA-02F9576FD2C3}"/>
                                            </p:graphicEl>
                                          </p:spTgt>
                                        </p:tgtEl>
                                        <p:attrNameLst>
                                          <p:attrName>style.visibility</p:attrName>
                                        </p:attrNameLst>
                                      </p:cBhvr>
                                      <p:to>
                                        <p:strVal val="visible"/>
                                      </p:to>
                                    </p:set>
                                    <p:anim calcmode="lin" valueType="num">
                                      <p:cBhvr additive="base">
                                        <p:cTn id="27" dur="500" fill="hold"/>
                                        <p:tgtEl>
                                          <p:spTgt spid="7">
                                            <p:graphicEl>
                                              <a:dgm id="{4D0EE9D5-5647-487F-81FA-02F9576FD2C3}"/>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graphicEl>
                                              <a:dgm id="{4D0EE9D5-5647-487F-81FA-02F9576FD2C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760DB8-A438-43B3-B7B3-8D7E6F1A3876}"/>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pip</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命令</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C2DD1AE-F824-4195-B592-491CCC9E82B8}"/>
              </a:ext>
            </a:extLst>
          </p:cNvPr>
          <p:cNvSpPr txBox="1"/>
          <p:nvPr/>
        </p:nvSpPr>
        <p:spPr>
          <a:xfrm>
            <a:off x="1052458" y="1598075"/>
            <a:ext cx="10393026" cy="400110"/>
          </a:xfrm>
          <a:prstGeom prst="rect">
            <a:avLst/>
          </a:prstGeom>
          <a:noFill/>
        </p:spPr>
        <p:txBody>
          <a:bodyPr wrap="square" rtlCol="0">
            <a:spAutoFit/>
          </a:bodyPr>
          <a:lstStyle/>
          <a:p>
            <a:r>
              <a:rPr lang="en-US" altLang="zh-CN" sz="2000" dirty="0">
                <a:solidFill>
                  <a:schemeClr val="bg1"/>
                </a:solidFill>
                <a:latin typeface="+mn-ea"/>
              </a:rPr>
              <a:t>pip </a:t>
            </a:r>
            <a:r>
              <a:rPr lang="zh-CN" altLang="en-US" sz="2000" dirty="0">
                <a:solidFill>
                  <a:schemeClr val="bg1"/>
                </a:solidFill>
                <a:latin typeface="+mn-ea"/>
              </a:rPr>
              <a:t>是 </a:t>
            </a:r>
            <a:r>
              <a:rPr lang="en-US" altLang="zh-CN" sz="2000" dirty="0">
                <a:solidFill>
                  <a:schemeClr val="bg1"/>
                </a:solidFill>
                <a:latin typeface="+mn-ea"/>
              </a:rPr>
              <a:t>Python </a:t>
            </a:r>
            <a:r>
              <a:rPr lang="zh-CN" altLang="en-US" sz="2000" dirty="0">
                <a:solidFill>
                  <a:schemeClr val="bg1"/>
                </a:solidFill>
                <a:latin typeface="+mn-ea"/>
              </a:rPr>
              <a:t>包管理工具，该工具提供了对</a:t>
            </a:r>
            <a:r>
              <a:rPr lang="en-US" altLang="zh-CN" sz="2000" dirty="0">
                <a:solidFill>
                  <a:schemeClr val="bg1"/>
                </a:solidFill>
                <a:latin typeface="+mn-ea"/>
              </a:rPr>
              <a:t>Python </a:t>
            </a:r>
            <a:r>
              <a:rPr lang="zh-CN" altLang="en-US" sz="2000" dirty="0">
                <a:solidFill>
                  <a:schemeClr val="bg1"/>
                </a:solidFill>
                <a:latin typeface="+mn-ea"/>
              </a:rPr>
              <a:t>包的查找、下载、安装、卸载的功能。</a:t>
            </a:r>
            <a:endParaRPr lang="en-US" altLang="zh-CN" sz="2000" dirty="0">
              <a:solidFill>
                <a:schemeClr val="bg1"/>
              </a:solidFill>
              <a:latin typeface="+mn-ea"/>
            </a:endParaRPr>
          </a:p>
        </p:txBody>
      </p:sp>
      <p:graphicFrame>
        <p:nvGraphicFramePr>
          <p:cNvPr id="6" name="图示 5">
            <a:extLst>
              <a:ext uri="{FF2B5EF4-FFF2-40B4-BE49-F238E27FC236}">
                <a16:creationId xmlns:a16="http://schemas.microsoft.com/office/drawing/2014/main" id="{8B216B49-3D94-4047-81BC-5BB4CCBD0D7D}"/>
              </a:ext>
            </a:extLst>
          </p:cNvPr>
          <p:cNvGraphicFramePr/>
          <p:nvPr>
            <p:extLst>
              <p:ext uri="{D42A27DB-BD31-4B8C-83A1-F6EECF244321}">
                <p14:modId xmlns:p14="http://schemas.microsoft.com/office/powerpoint/2010/main" val="2256354333"/>
              </p:ext>
            </p:extLst>
          </p:nvPr>
        </p:nvGraphicFramePr>
        <p:xfrm>
          <a:off x="899234" y="2275587"/>
          <a:ext cx="10203143" cy="3997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191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graphicEl>
                                              <a:dgm id="{3F40A6B9-7E37-4C8E-A3C2-28C44FB11FC1}"/>
                                            </p:graphicEl>
                                          </p:spTgt>
                                        </p:tgtEl>
                                        <p:attrNameLst>
                                          <p:attrName>style.visibility</p:attrName>
                                        </p:attrNameLst>
                                      </p:cBhvr>
                                      <p:to>
                                        <p:strVal val="visible"/>
                                      </p:to>
                                    </p:set>
                                    <p:anim calcmode="lin" valueType="num">
                                      <p:cBhvr>
                                        <p:cTn id="12" dur="500" fill="hold"/>
                                        <p:tgtEl>
                                          <p:spTgt spid="6">
                                            <p:graphicEl>
                                              <a:dgm id="{3F40A6B9-7E37-4C8E-A3C2-28C44FB11FC1}"/>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3F40A6B9-7E37-4C8E-A3C2-28C44FB11FC1}"/>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3F40A6B9-7E37-4C8E-A3C2-28C44FB11FC1}"/>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graphicEl>
                                              <a:dgm id="{D09A229B-03EC-4B87-A159-DC57B8FC2F24}"/>
                                            </p:graphicEl>
                                          </p:spTgt>
                                        </p:tgtEl>
                                        <p:attrNameLst>
                                          <p:attrName>style.visibility</p:attrName>
                                        </p:attrNameLst>
                                      </p:cBhvr>
                                      <p:to>
                                        <p:strVal val="visible"/>
                                      </p:to>
                                    </p:set>
                                    <p:anim calcmode="lin" valueType="num">
                                      <p:cBhvr>
                                        <p:cTn id="17" dur="500" fill="hold"/>
                                        <p:tgtEl>
                                          <p:spTgt spid="6">
                                            <p:graphicEl>
                                              <a:dgm id="{D09A229B-03EC-4B87-A159-DC57B8FC2F24}"/>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D09A229B-03EC-4B87-A159-DC57B8FC2F24}"/>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D09A229B-03EC-4B87-A159-DC57B8FC2F24}"/>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graphicEl>
                                              <a:dgm id="{3D2FCF36-30E3-4C6B-87D7-0816A50C0400}"/>
                                            </p:graphicEl>
                                          </p:spTgt>
                                        </p:tgtEl>
                                        <p:attrNameLst>
                                          <p:attrName>style.visibility</p:attrName>
                                        </p:attrNameLst>
                                      </p:cBhvr>
                                      <p:to>
                                        <p:strVal val="visible"/>
                                      </p:to>
                                    </p:set>
                                    <p:anim calcmode="lin" valueType="num">
                                      <p:cBhvr>
                                        <p:cTn id="22" dur="500" fill="hold"/>
                                        <p:tgtEl>
                                          <p:spTgt spid="6">
                                            <p:graphicEl>
                                              <a:dgm id="{3D2FCF36-30E3-4C6B-87D7-0816A50C0400}"/>
                                            </p:graphicEl>
                                          </p:spTgt>
                                        </p:tgtEl>
                                        <p:attrNameLst>
                                          <p:attrName>ppt_w</p:attrName>
                                        </p:attrNameLst>
                                      </p:cBhvr>
                                      <p:tavLst>
                                        <p:tav tm="0">
                                          <p:val>
                                            <p:fltVal val="0"/>
                                          </p:val>
                                        </p:tav>
                                        <p:tav tm="100000">
                                          <p:val>
                                            <p:strVal val="#ppt_w"/>
                                          </p:val>
                                        </p:tav>
                                      </p:tavLst>
                                    </p:anim>
                                    <p:anim calcmode="lin" valueType="num">
                                      <p:cBhvr>
                                        <p:cTn id="23" dur="500" fill="hold"/>
                                        <p:tgtEl>
                                          <p:spTgt spid="6">
                                            <p:graphicEl>
                                              <a:dgm id="{3D2FCF36-30E3-4C6B-87D7-0816A50C0400}"/>
                                            </p:graphicEl>
                                          </p:spTgt>
                                        </p:tgtEl>
                                        <p:attrNameLst>
                                          <p:attrName>ppt_h</p:attrName>
                                        </p:attrNameLst>
                                      </p:cBhvr>
                                      <p:tavLst>
                                        <p:tav tm="0">
                                          <p:val>
                                            <p:fltVal val="0"/>
                                          </p:val>
                                        </p:tav>
                                        <p:tav tm="100000">
                                          <p:val>
                                            <p:strVal val="#ppt_h"/>
                                          </p:val>
                                        </p:tav>
                                      </p:tavLst>
                                    </p:anim>
                                    <p:animEffect transition="in" filter="fade">
                                      <p:cBhvr>
                                        <p:cTn id="24" dur="500"/>
                                        <p:tgtEl>
                                          <p:spTgt spid="6">
                                            <p:graphicEl>
                                              <a:dgm id="{3D2FCF36-30E3-4C6B-87D7-0816A50C0400}"/>
                                            </p:graphic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graphicEl>
                                              <a:dgm id="{8020FFD8-68FB-49E1-AF80-12FBCB97D848}"/>
                                            </p:graphicEl>
                                          </p:spTgt>
                                        </p:tgtEl>
                                        <p:attrNameLst>
                                          <p:attrName>style.visibility</p:attrName>
                                        </p:attrNameLst>
                                      </p:cBhvr>
                                      <p:to>
                                        <p:strVal val="visible"/>
                                      </p:to>
                                    </p:set>
                                    <p:anim calcmode="lin" valueType="num">
                                      <p:cBhvr>
                                        <p:cTn id="27" dur="500" fill="hold"/>
                                        <p:tgtEl>
                                          <p:spTgt spid="6">
                                            <p:graphicEl>
                                              <a:dgm id="{8020FFD8-68FB-49E1-AF80-12FBCB97D848}"/>
                                            </p:graphicEl>
                                          </p:spTgt>
                                        </p:tgtEl>
                                        <p:attrNameLst>
                                          <p:attrName>ppt_w</p:attrName>
                                        </p:attrNameLst>
                                      </p:cBhvr>
                                      <p:tavLst>
                                        <p:tav tm="0">
                                          <p:val>
                                            <p:fltVal val="0"/>
                                          </p:val>
                                        </p:tav>
                                        <p:tav tm="100000">
                                          <p:val>
                                            <p:strVal val="#ppt_w"/>
                                          </p:val>
                                        </p:tav>
                                      </p:tavLst>
                                    </p:anim>
                                    <p:anim calcmode="lin" valueType="num">
                                      <p:cBhvr>
                                        <p:cTn id="28" dur="500" fill="hold"/>
                                        <p:tgtEl>
                                          <p:spTgt spid="6">
                                            <p:graphicEl>
                                              <a:dgm id="{8020FFD8-68FB-49E1-AF80-12FBCB97D848}"/>
                                            </p:graphicEl>
                                          </p:spTgt>
                                        </p:tgtEl>
                                        <p:attrNameLst>
                                          <p:attrName>ppt_h</p:attrName>
                                        </p:attrNameLst>
                                      </p:cBhvr>
                                      <p:tavLst>
                                        <p:tav tm="0">
                                          <p:val>
                                            <p:fltVal val="0"/>
                                          </p:val>
                                        </p:tav>
                                        <p:tav tm="100000">
                                          <p:val>
                                            <p:strVal val="#ppt_h"/>
                                          </p:val>
                                        </p:tav>
                                      </p:tavLst>
                                    </p:anim>
                                    <p:animEffect transition="in" filter="fade">
                                      <p:cBhvr>
                                        <p:cTn id="29" dur="500"/>
                                        <p:tgtEl>
                                          <p:spTgt spid="6">
                                            <p:graphicEl>
                                              <a:dgm id="{8020FFD8-68FB-49E1-AF80-12FBCB97D84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6">
                                            <p:graphicEl>
                                              <a:dgm id="{7F23F78E-A5C0-4FD6-8560-C37F2C09566D}"/>
                                            </p:graphicEl>
                                          </p:spTgt>
                                        </p:tgtEl>
                                        <p:attrNameLst>
                                          <p:attrName>style.visibility</p:attrName>
                                        </p:attrNameLst>
                                      </p:cBhvr>
                                      <p:to>
                                        <p:strVal val="visible"/>
                                      </p:to>
                                    </p:set>
                                    <p:anim calcmode="lin" valueType="num">
                                      <p:cBhvr>
                                        <p:cTn id="34" dur="500" fill="hold"/>
                                        <p:tgtEl>
                                          <p:spTgt spid="6">
                                            <p:graphicEl>
                                              <a:dgm id="{7F23F78E-A5C0-4FD6-8560-C37F2C09566D}"/>
                                            </p:graphicEl>
                                          </p:spTgt>
                                        </p:tgtEl>
                                        <p:attrNameLst>
                                          <p:attrName>ppt_w</p:attrName>
                                        </p:attrNameLst>
                                      </p:cBhvr>
                                      <p:tavLst>
                                        <p:tav tm="0">
                                          <p:val>
                                            <p:fltVal val="0"/>
                                          </p:val>
                                        </p:tav>
                                        <p:tav tm="100000">
                                          <p:val>
                                            <p:strVal val="#ppt_w"/>
                                          </p:val>
                                        </p:tav>
                                      </p:tavLst>
                                    </p:anim>
                                    <p:anim calcmode="lin" valueType="num">
                                      <p:cBhvr>
                                        <p:cTn id="35" dur="500" fill="hold"/>
                                        <p:tgtEl>
                                          <p:spTgt spid="6">
                                            <p:graphicEl>
                                              <a:dgm id="{7F23F78E-A5C0-4FD6-8560-C37F2C09566D}"/>
                                            </p:graphicEl>
                                          </p:spTgt>
                                        </p:tgtEl>
                                        <p:attrNameLst>
                                          <p:attrName>ppt_h</p:attrName>
                                        </p:attrNameLst>
                                      </p:cBhvr>
                                      <p:tavLst>
                                        <p:tav tm="0">
                                          <p:val>
                                            <p:fltVal val="0"/>
                                          </p:val>
                                        </p:tav>
                                        <p:tav tm="100000">
                                          <p:val>
                                            <p:strVal val="#ppt_h"/>
                                          </p:val>
                                        </p:tav>
                                      </p:tavLst>
                                    </p:anim>
                                    <p:animEffect transition="in" filter="fade">
                                      <p:cBhvr>
                                        <p:cTn id="36" dur="500"/>
                                        <p:tgtEl>
                                          <p:spTgt spid="6">
                                            <p:graphicEl>
                                              <a:dgm id="{7F23F78E-A5C0-4FD6-8560-C37F2C09566D}"/>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
                                            <p:graphicEl>
                                              <a:dgm id="{0E6686E0-8356-4CEF-BA10-D9303C1148F0}"/>
                                            </p:graphicEl>
                                          </p:spTgt>
                                        </p:tgtEl>
                                        <p:attrNameLst>
                                          <p:attrName>style.visibility</p:attrName>
                                        </p:attrNameLst>
                                      </p:cBhvr>
                                      <p:to>
                                        <p:strVal val="visible"/>
                                      </p:to>
                                    </p:set>
                                    <p:anim calcmode="lin" valueType="num">
                                      <p:cBhvr>
                                        <p:cTn id="39" dur="500" fill="hold"/>
                                        <p:tgtEl>
                                          <p:spTgt spid="6">
                                            <p:graphicEl>
                                              <a:dgm id="{0E6686E0-8356-4CEF-BA10-D9303C1148F0}"/>
                                            </p:graphicEl>
                                          </p:spTgt>
                                        </p:tgtEl>
                                        <p:attrNameLst>
                                          <p:attrName>ppt_w</p:attrName>
                                        </p:attrNameLst>
                                      </p:cBhvr>
                                      <p:tavLst>
                                        <p:tav tm="0">
                                          <p:val>
                                            <p:fltVal val="0"/>
                                          </p:val>
                                        </p:tav>
                                        <p:tav tm="100000">
                                          <p:val>
                                            <p:strVal val="#ppt_w"/>
                                          </p:val>
                                        </p:tav>
                                      </p:tavLst>
                                    </p:anim>
                                    <p:anim calcmode="lin" valueType="num">
                                      <p:cBhvr>
                                        <p:cTn id="40" dur="500" fill="hold"/>
                                        <p:tgtEl>
                                          <p:spTgt spid="6">
                                            <p:graphicEl>
                                              <a:dgm id="{0E6686E0-8356-4CEF-BA10-D9303C1148F0}"/>
                                            </p:graphicEl>
                                          </p:spTgt>
                                        </p:tgtEl>
                                        <p:attrNameLst>
                                          <p:attrName>ppt_h</p:attrName>
                                        </p:attrNameLst>
                                      </p:cBhvr>
                                      <p:tavLst>
                                        <p:tav tm="0">
                                          <p:val>
                                            <p:fltVal val="0"/>
                                          </p:val>
                                        </p:tav>
                                        <p:tav tm="100000">
                                          <p:val>
                                            <p:strVal val="#ppt_h"/>
                                          </p:val>
                                        </p:tav>
                                      </p:tavLst>
                                    </p:anim>
                                    <p:animEffect transition="in" filter="fade">
                                      <p:cBhvr>
                                        <p:cTn id="41" dur="500"/>
                                        <p:tgtEl>
                                          <p:spTgt spid="6">
                                            <p:graphicEl>
                                              <a:dgm id="{0E6686E0-8356-4CEF-BA10-D9303C1148F0}"/>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
                                            <p:graphicEl>
                                              <a:dgm id="{D38C1DF7-2D62-4C2A-A944-9248FE6272B3}"/>
                                            </p:graphicEl>
                                          </p:spTgt>
                                        </p:tgtEl>
                                        <p:attrNameLst>
                                          <p:attrName>style.visibility</p:attrName>
                                        </p:attrNameLst>
                                      </p:cBhvr>
                                      <p:to>
                                        <p:strVal val="visible"/>
                                      </p:to>
                                    </p:set>
                                    <p:anim calcmode="lin" valueType="num">
                                      <p:cBhvr>
                                        <p:cTn id="44" dur="500" fill="hold"/>
                                        <p:tgtEl>
                                          <p:spTgt spid="6">
                                            <p:graphicEl>
                                              <a:dgm id="{D38C1DF7-2D62-4C2A-A944-9248FE6272B3}"/>
                                            </p:graphicEl>
                                          </p:spTgt>
                                        </p:tgtEl>
                                        <p:attrNameLst>
                                          <p:attrName>ppt_w</p:attrName>
                                        </p:attrNameLst>
                                      </p:cBhvr>
                                      <p:tavLst>
                                        <p:tav tm="0">
                                          <p:val>
                                            <p:fltVal val="0"/>
                                          </p:val>
                                        </p:tav>
                                        <p:tav tm="100000">
                                          <p:val>
                                            <p:strVal val="#ppt_w"/>
                                          </p:val>
                                        </p:tav>
                                      </p:tavLst>
                                    </p:anim>
                                    <p:anim calcmode="lin" valueType="num">
                                      <p:cBhvr>
                                        <p:cTn id="45" dur="500" fill="hold"/>
                                        <p:tgtEl>
                                          <p:spTgt spid="6">
                                            <p:graphicEl>
                                              <a:dgm id="{D38C1DF7-2D62-4C2A-A944-9248FE6272B3}"/>
                                            </p:graphicEl>
                                          </p:spTgt>
                                        </p:tgtEl>
                                        <p:attrNameLst>
                                          <p:attrName>ppt_h</p:attrName>
                                        </p:attrNameLst>
                                      </p:cBhvr>
                                      <p:tavLst>
                                        <p:tav tm="0">
                                          <p:val>
                                            <p:fltVal val="0"/>
                                          </p:val>
                                        </p:tav>
                                        <p:tav tm="100000">
                                          <p:val>
                                            <p:strVal val="#ppt_h"/>
                                          </p:val>
                                        </p:tav>
                                      </p:tavLst>
                                    </p:anim>
                                    <p:animEffect transition="in" filter="fade">
                                      <p:cBhvr>
                                        <p:cTn id="46" dur="500"/>
                                        <p:tgtEl>
                                          <p:spTgt spid="6">
                                            <p:graphicEl>
                                              <a:dgm id="{D38C1DF7-2D62-4C2A-A944-9248FE6272B3}"/>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
                                            <p:graphicEl>
                                              <a:dgm id="{5C89E60B-2E4E-4B79-B448-088EEB3218CA}"/>
                                            </p:graphicEl>
                                          </p:spTgt>
                                        </p:tgtEl>
                                        <p:attrNameLst>
                                          <p:attrName>style.visibility</p:attrName>
                                        </p:attrNameLst>
                                      </p:cBhvr>
                                      <p:to>
                                        <p:strVal val="visible"/>
                                      </p:to>
                                    </p:set>
                                    <p:anim calcmode="lin" valueType="num">
                                      <p:cBhvr>
                                        <p:cTn id="49" dur="500" fill="hold"/>
                                        <p:tgtEl>
                                          <p:spTgt spid="6">
                                            <p:graphicEl>
                                              <a:dgm id="{5C89E60B-2E4E-4B79-B448-088EEB3218CA}"/>
                                            </p:graphicEl>
                                          </p:spTgt>
                                        </p:tgtEl>
                                        <p:attrNameLst>
                                          <p:attrName>ppt_w</p:attrName>
                                        </p:attrNameLst>
                                      </p:cBhvr>
                                      <p:tavLst>
                                        <p:tav tm="0">
                                          <p:val>
                                            <p:fltVal val="0"/>
                                          </p:val>
                                        </p:tav>
                                        <p:tav tm="100000">
                                          <p:val>
                                            <p:strVal val="#ppt_w"/>
                                          </p:val>
                                        </p:tav>
                                      </p:tavLst>
                                    </p:anim>
                                    <p:anim calcmode="lin" valueType="num">
                                      <p:cBhvr>
                                        <p:cTn id="50" dur="500" fill="hold"/>
                                        <p:tgtEl>
                                          <p:spTgt spid="6">
                                            <p:graphicEl>
                                              <a:dgm id="{5C89E60B-2E4E-4B79-B448-088EEB3218CA}"/>
                                            </p:graphicEl>
                                          </p:spTgt>
                                        </p:tgtEl>
                                        <p:attrNameLst>
                                          <p:attrName>ppt_h</p:attrName>
                                        </p:attrNameLst>
                                      </p:cBhvr>
                                      <p:tavLst>
                                        <p:tav tm="0">
                                          <p:val>
                                            <p:fltVal val="0"/>
                                          </p:val>
                                        </p:tav>
                                        <p:tav tm="100000">
                                          <p:val>
                                            <p:strVal val="#ppt_h"/>
                                          </p:val>
                                        </p:tav>
                                      </p:tavLst>
                                    </p:anim>
                                    <p:animEffect transition="in" filter="fade">
                                      <p:cBhvr>
                                        <p:cTn id="51" dur="500"/>
                                        <p:tgtEl>
                                          <p:spTgt spid="6">
                                            <p:graphicEl>
                                              <a:dgm id="{5C89E60B-2E4E-4B79-B448-088EEB3218CA}"/>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graphicEl>
                                              <a:dgm id="{B4F4502D-AA23-44E8-9801-22DB46DCAE50}"/>
                                            </p:graphicEl>
                                          </p:spTgt>
                                        </p:tgtEl>
                                        <p:attrNameLst>
                                          <p:attrName>style.visibility</p:attrName>
                                        </p:attrNameLst>
                                      </p:cBhvr>
                                      <p:to>
                                        <p:strVal val="visible"/>
                                      </p:to>
                                    </p:set>
                                    <p:anim calcmode="lin" valueType="num">
                                      <p:cBhvr>
                                        <p:cTn id="56" dur="500" fill="hold"/>
                                        <p:tgtEl>
                                          <p:spTgt spid="6">
                                            <p:graphicEl>
                                              <a:dgm id="{B4F4502D-AA23-44E8-9801-22DB46DCAE50}"/>
                                            </p:graphicEl>
                                          </p:spTgt>
                                        </p:tgtEl>
                                        <p:attrNameLst>
                                          <p:attrName>ppt_w</p:attrName>
                                        </p:attrNameLst>
                                      </p:cBhvr>
                                      <p:tavLst>
                                        <p:tav tm="0">
                                          <p:val>
                                            <p:fltVal val="0"/>
                                          </p:val>
                                        </p:tav>
                                        <p:tav tm="100000">
                                          <p:val>
                                            <p:strVal val="#ppt_w"/>
                                          </p:val>
                                        </p:tav>
                                      </p:tavLst>
                                    </p:anim>
                                    <p:anim calcmode="lin" valueType="num">
                                      <p:cBhvr>
                                        <p:cTn id="57" dur="500" fill="hold"/>
                                        <p:tgtEl>
                                          <p:spTgt spid="6">
                                            <p:graphicEl>
                                              <a:dgm id="{B4F4502D-AA23-44E8-9801-22DB46DCAE50}"/>
                                            </p:graphicEl>
                                          </p:spTgt>
                                        </p:tgtEl>
                                        <p:attrNameLst>
                                          <p:attrName>ppt_h</p:attrName>
                                        </p:attrNameLst>
                                      </p:cBhvr>
                                      <p:tavLst>
                                        <p:tav tm="0">
                                          <p:val>
                                            <p:fltVal val="0"/>
                                          </p:val>
                                        </p:tav>
                                        <p:tav tm="100000">
                                          <p:val>
                                            <p:strVal val="#ppt_h"/>
                                          </p:val>
                                        </p:tav>
                                      </p:tavLst>
                                    </p:anim>
                                    <p:animEffect transition="in" filter="fade">
                                      <p:cBhvr>
                                        <p:cTn id="58" dur="500"/>
                                        <p:tgtEl>
                                          <p:spTgt spid="6">
                                            <p:graphicEl>
                                              <a:dgm id="{B4F4502D-AA23-44E8-9801-22DB46DCAE50}"/>
                                            </p:graphicEl>
                                          </p:spTgt>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
                                            <p:graphicEl>
                                              <a:dgm id="{07FE7656-90DA-4583-93E9-9BA625FA1DE4}"/>
                                            </p:graphicEl>
                                          </p:spTgt>
                                        </p:tgtEl>
                                        <p:attrNameLst>
                                          <p:attrName>style.visibility</p:attrName>
                                        </p:attrNameLst>
                                      </p:cBhvr>
                                      <p:to>
                                        <p:strVal val="visible"/>
                                      </p:to>
                                    </p:set>
                                    <p:anim calcmode="lin" valueType="num">
                                      <p:cBhvr>
                                        <p:cTn id="61" dur="500" fill="hold"/>
                                        <p:tgtEl>
                                          <p:spTgt spid="6">
                                            <p:graphicEl>
                                              <a:dgm id="{07FE7656-90DA-4583-93E9-9BA625FA1DE4}"/>
                                            </p:graphicEl>
                                          </p:spTgt>
                                        </p:tgtEl>
                                        <p:attrNameLst>
                                          <p:attrName>ppt_w</p:attrName>
                                        </p:attrNameLst>
                                      </p:cBhvr>
                                      <p:tavLst>
                                        <p:tav tm="0">
                                          <p:val>
                                            <p:fltVal val="0"/>
                                          </p:val>
                                        </p:tav>
                                        <p:tav tm="100000">
                                          <p:val>
                                            <p:strVal val="#ppt_w"/>
                                          </p:val>
                                        </p:tav>
                                      </p:tavLst>
                                    </p:anim>
                                    <p:anim calcmode="lin" valueType="num">
                                      <p:cBhvr>
                                        <p:cTn id="62" dur="500" fill="hold"/>
                                        <p:tgtEl>
                                          <p:spTgt spid="6">
                                            <p:graphicEl>
                                              <a:dgm id="{07FE7656-90DA-4583-93E9-9BA625FA1DE4}"/>
                                            </p:graphicEl>
                                          </p:spTgt>
                                        </p:tgtEl>
                                        <p:attrNameLst>
                                          <p:attrName>ppt_h</p:attrName>
                                        </p:attrNameLst>
                                      </p:cBhvr>
                                      <p:tavLst>
                                        <p:tav tm="0">
                                          <p:val>
                                            <p:fltVal val="0"/>
                                          </p:val>
                                        </p:tav>
                                        <p:tav tm="100000">
                                          <p:val>
                                            <p:strVal val="#ppt_h"/>
                                          </p:val>
                                        </p:tav>
                                      </p:tavLst>
                                    </p:anim>
                                    <p:animEffect transition="in" filter="fade">
                                      <p:cBhvr>
                                        <p:cTn id="63" dur="500"/>
                                        <p:tgtEl>
                                          <p:spTgt spid="6">
                                            <p:graphicEl>
                                              <a:dgm id="{07FE7656-90DA-4583-93E9-9BA625FA1DE4}"/>
                                            </p:graphic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6">
                                            <p:graphicEl>
                                              <a:dgm id="{CEE04A28-3A30-4C7A-AC7D-DADB9694CDE9}"/>
                                            </p:graphicEl>
                                          </p:spTgt>
                                        </p:tgtEl>
                                        <p:attrNameLst>
                                          <p:attrName>style.visibility</p:attrName>
                                        </p:attrNameLst>
                                      </p:cBhvr>
                                      <p:to>
                                        <p:strVal val="visible"/>
                                      </p:to>
                                    </p:set>
                                    <p:anim calcmode="lin" valueType="num">
                                      <p:cBhvr>
                                        <p:cTn id="66" dur="500" fill="hold"/>
                                        <p:tgtEl>
                                          <p:spTgt spid="6">
                                            <p:graphicEl>
                                              <a:dgm id="{CEE04A28-3A30-4C7A-AC7D-DADB9694CDE9}"/>
                                            </p:graphicEl>
                                          </p:spTgt>
                                        </p:tgtEl>
                                        <p:attrNameLst>
                                          <p:attrName>ppt_w</p:attrName>
                                        </p:attrNameLst>
                                      </p:cBhvr>
                                      <p:tavLst>
                                        <p:tav tm="0">
                                          <p:val>
                                            <p:fltVal val="0"/>
                                          </p:val>
                                        </p:tav>
                                        <p:tav tm="100000">
                                          <p:val>
                                            <p:strVal val="#ppt_w"/>
                                          </p:val>
                                        </p:tav>
                                      </p:tavLst>
                                    </p:anim>
                                    <p:anim calcmode="lin" valueType="num">
                                      <p:cBhvr>
                                        <p:cTn id="67" dur="500" fill="hold"/>
                                        <p:tgtEl>
                                          <p:spTgt spid="6">
                                            <p:graphicEl>
                                              <a:dgm id="{CEE04A28-3A30-4C7A-AC7D-DADB9694CDE9}"/>
                                            </p:graphicEl>
                                          </p:spTgt>
                                        </p:tgtEl>
                                        <p:attrNameLst>
                                          <p:attrName>ppt_h</p:attrName>
                                        </p:attrNameLst>
                                      </p:cBhvr>
                                      <p:tavLst>
                                        <p:tav tm="0">
                                          <p:val>
                                            <p:fltVal val="0"/>
                                          </p:val>
                                        </p:tav>
                                        <p:tav tm="100000">
                                          <p:val>
                                            <p:strVal val="#ppt_h"/>
                                          </p:val>
                                        </p:tav>
                                      </p:tavLst>
                                    </p:anim>
                                    <p:animEffect transition="in" filter="fade">
                                      <p:cBhvr>
                                        <p:cTn id="68" dur="500"/>
                                        <p:tgtEl>
                                          <p:spTgt spid="6">
                                            <p:graphicEl>
                                              <a:dgm id="{CEE04A28-3A30-4C7A-AC7D-DADB9694CDE9}"/>
                                            </p:graphicEl>
                                          </p:spTgt>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
                                            <p:graphicEl>
                                              <a:dgm id="{153F8038-BFC2-4600-94E7-FFD3A79B09DA}"/>
                                            </p:graphicEl>
                                          </p:spTgt>
                                        </p:tgtEl>
                                        <p:attrNameLst>
                                          <p:attrName>style.visibility</p:attrName>
                                        </p:attrNameLst>
                                      </p:cBhvr>
                                      <p:to>
                                        <p:strVal val="visible"/>
                                      </p:to>
                                    </p:set>
                                    <p:anim calcmode="lin" valueType="num">
                                      <p:cBhvr>
                                        <p:cTn id="71" dur="500" fill="hold"/>
                                        <p:tgtEl>
                                          <p:spTgt spid="6">
                                            <p:graphicEl>
                                              <a:dgm id="{153F8038-BFC2-4600-94E7-FFD3A79B09DA}"/>
                                            </p:graphicEl>
                                          </p:spTgt>
                                        </p:tgtEl>
                                        <p:attrNameLst>
                                          <p:attrName>ppt_w</p:attrName>
                                        </p:attrNameLst>
                                      </p:cBhvr>
                                      <p:tavLst>
                                        <p:tav tm="0">
                                          <p:val>
                                            <p:fltVal val="0"/>
                                          </p:val>
                                        </p:tav>
                                        <p:tav tm="100000">
                                          <p:val>
                                            <p:strVal val="#ppt_w"/>
                                          </p:val>
                                        </p:tav>
                                      </p:tavLst>
                                    </p:anim>
                                    <p:anim calcmode="lin" valueType="num">
                                      <p:cBhvr>
                                        <p:cTn id="72" dur="500" fill="hold"/>
                                        <p:tgtEl>
                                          <p:spTgt spid="6">
                                            <p:graphicEl>
                                              <a:dgm id="{153F8038-BFC2-4600-94E7-FFD3A79B09DA}"/>
                                            </p:graphicEl>
                                          </p:spTgt>
                                        </p:tgtEl>
                                        <p:attrNameLst>
                                          <p:attrName>ppt_h</p:attrName>
                                        </p:attrNameLst>
                                      </p:cBhvr>
                                      <p:tavLst>
                                        <p:tav tm="0">
                                          <p:val>
                                            <p:fltVal val="0"/>
                                          </p:val>
                                        </p:tav>
                                        <p:tav tm="100000">
                                          <p:val>
                                            <p:strVal val="#ppt_h"/>
                                          </p:val>
                                        </p:tav>
                                      </p:tavLst>
                                    </p:anim>
                                    <p:animEffect transition="in" filter="fade">
                                      <p:cBhvr>
                                        <p:cTn id="73" dur="500"/>
                                        <p:tgtEl>
                                          <p:spTgt spid="6">
                                            <p:graphicEl>
                                              <a:dgm id="{153F8038-BFC2-4600-94E7-FFD3A79B09DA}"/>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6">
                                            <p:graphicEl>
                                              <a:dgm id="{88E34FA5-7FA1-4D15-8111-E6379D95A800}"/>
                                            </p:graphicEl>
                                          </p:spTgt>
                                        </p:tgtEl>
                                        <p:attrNameLst>
                                          <p:attrName>style.visibility</p:attrName>
                                        </p:attrNameLst>
                                      </p:cBhvr>
                                      <p:to>
                                        <p:strVal val="visible"/>
                                      </p:to>
                                    </p:set>
                                    <p:anim calcmode="lin" valueType="num">
                                      <p:cBhvr>
                                        <p:cTn id="78" dur="500" fill="hold"/>
                                        <p:tgtEl>
                                          <p:spTgt spid="6">
                                            <p:graphicEl>
                                              <a:dgm id="{88E34FA5-7FA1-4D15-8111-E6379D95A800}"/>
                                            </p:graphicEl>
                                          </p:spTgt>
                                        </p:tgtEl>
                                        <p:attrNameLst>
                                          <p:attrName>ppt_w</p:attrName>
                                        </p:attrNameLst>
                                      </p:cBhvr>
                                      <p:tavLst>
                                        <p:tav tm="0">
                                          <p:val>
                                            <p:fltVal val="0"/>
                                          </p:val>
                                        </p:tav>
                                        <p:tav tm="100000">
                                          <p:val>
                                            <p:strVal val="#ppt_w"/>
                                          </p:val>
                                        </p:tav>
                                      </p:tavLst>
                                    </p:anim>
                                    <p:anim calcmode="lin" valueType="num">
                                      <p:cBhvr>
                                        <p:cTn id="79" dur="500" fill="hold"/>
                                        <p:tgtEl>
                                          <p:spTgt spid="6">
                                            <p:graphicEl>
                                              <a:dgm id="{88E34FA5-7FA1-4D15-8111-E6379D95A800}"/>
                                            </p:graphicEl>
                                          </p:spTgt>
                                        </p:tgtEl>
                                        <p:attrNameLst>
                                          <p:attrName>ppt_h</p:attrName>
                                        </p:attrNameLst>
                                      </p:cBhvr>
                                      <p:tavLst>
                                        <p:tav tm="0">
                                          <p:val>
                                            <p:fltVal val="0"/>
                                          </p:val>
                                        </p:tav>
                                        <p:tav tm="100000">
                                          <p:val>
                                            <p:strVal val="#ppt_h"/>
                                          </p:val>
                                        </p:tav>
                                      </p:tavLst>
                                    </p:anim>
                                    <p:animEffect transition="in" filter="fade">
                                      <p:cBhvr>
                                        <p:cTn id="80" dur="500"/>
                                        <p:tgtEl>
                                          <p:spTgt spid="6">
                                            <p:graphicEl>
                                              <a:dgm id="{88E34FA5-7FA1-4D15-8111-E6379D95A800}"/>
                                            </p:graphicEl>
                                          </p:spTgt>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6">
                                            <p:graphicEl>
                                              <a:dgm id="{6ED87638-FC90-4A33-83C4-5E1D52C67BAE}"/>
                                            </p:graphicEl>
                                          </p:spTgt>
                                        </p:tgtEl>
                                        <p:attrNameLst>
                                          <p:attrName>style.visibility</p:attrName>
                                        </p:attrNameLst>
                                      </p:cBhvr>
                                      <p:to>
                                        <p:strVal val="visible"/>
                                      </p:to>
                                    </p:set>
                                    <p:anim calcmode="lin" valueType="num">
                                      <p:cBhvr>
                                        <p:cTn id="83" dur="500" fill="hold"/>
                                        <p:tgtEl>
                                          <p:spTgt spid="6">
                                            <p:graphicEl>
                                              <a:dgm id="{6ED87638-FC90-4A33-83C4-5E1D52C67BAE}"/>
                                            </p:graphicEl>
                                          </p:spTgt>
                                        </p:tgtEl>
                                        <p:attrNameLst>
                                          <p:attrName>ppt_w</p:attrName>
                                        </p:attrNameLst>
                                      </p:cBhvr>
                                      <p:tavLst>
                                        <p:tav tm="0">
                                          <p:val>
                                            <p:fltVal val="0"/>
                                          </p:val>
                                        </p:tav>
                                        <p:tav tm="100000">
                                          <p:val>
                                            <p:strVal val="#ppt_w"/>
                                          </p:val>
                                        </p:tav>
                                      </p:tavLst>
                                    </p:anim>
                                    <p:anim calcmode="lin" valueType="num">
                                      <p:cBhvr>
                                        <p:cTn id="84" dur="500" fill="hold"/>
                                        <p:tgtEl>
                                          <p:spTgt spid="6">
                                            <p:graphicEl>
                                              <a:dgm id="{6ED87638-FC90-4A33-83C4-5E1D52C67BAE}"/>
                                            </p:graphicEl>
                                          </p:spTgt>
                                        </p:tgtEl>
                                        <p:attrNameLst>
                                          <p:attrName>ppt_h</p:attrName>
                                        </p:attrNameLst>
                                      </p:cBhvr>
                                      <p:tavLst>
                                        <p:tav tm="0">
                                          <p:val>
                                            <p:fltVal val="0"/>
                                          </p:val>
                                        </p:tav>
                                        <p:tav tm="100000">
                                          <p:val>
                                            <p:strVal val="#ppt_h"/>
                                          </p:val>
                                        </p:tav>
                                      </p:tavLst>
                                    </p:anim>
                                    <p:animEffect transition="in" filter="fade">
                                      <p:cBhvr>
                                        <p:cTn id="85" dur="500"/>
                                        <p:tgtEl>
                                          <p:spTgt spid="6">
                                            <p:graphicEl>
                                              <a:dgm id="{6ED87638-FC90-4A33-83C4-5E1D52C67BAE}"/>
                                            </p:graphicEl>
                                          </p:spTgt>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6">
                                            <p:graphicEl>
                                              <a:dgm id="{E70686A0-AFDA-48C8-8CE5-FE4EFCCD6120}"/>
                                            </p:graphicEl>
                                          </p:spTgt>
                                        </p:tgtEl>
                                        <p:attrNameLst>
                                          <p:attrName>style.visibility</p:attrName>
                                        </p:attrNameLst>
                                      </p:cBhvr>
                                      <p:to>
                                        <p:strVal val="visible"/>
                                      </p:to>
                                    </p:set>
                                    <p:anim calcmode="lin" valueType="num">
                                      <p:cBhvr>
                                        <p:cTn id="88" dur="500" fill="hold"/>
                                        <p:tgtEl>
                                          <p:spTgt spid="6">
                                            <p:graphicEl>
                                              <a:dgm id="{E70686A0-AFDA-48C8-8CE5-FE4EFCCD6120}"/>
                                            </p:graphicEl>
                                          </p:spTgt>
                                        </p:tgtEl>
                                        <p:attrNameLst>
                                          <p:attrName>ppt_w</p:attrName>
                                        </p:attrNameLst>
                                      </p:cBhvr>
                                      <p:tavLst>
                                        <p:tav tm="0">
                                          <p:val>
                                            <p:fltVal val="0"/>
                                          </p:val>
                                        </p:tav>
                                        <p:tav tm="100000">
                                          <p:val>
                                            <p:strVal val="#ppt_w"/>
                                          </p:val>
                                        </p:tav>
                                      </p:tavLst>
                                    </p:anim>
                                    <p:anim calcmode="lin" valueType="num">
                                      <p:cBhvr>
                                        <p:cTn id="89" dur="500" fill="hold"/>
                                        <p:tgtEl>
                                          <p:spTgt spid="6">
                                            <p:graphicEl>
                                              <a:dgm id="{E70686A0-AFDA-48C8-8CE5-FE4EFCCD6120}"/>
                                            </p:graphicEl>
                                          </p:spTgt>
                                        </p:tgtEl>
                                        <p:attrNameLst>
                                          <p:attrName>ppt_h</p:attrName>
                                        </p:attrNameLst>
                                      </p:cBhvr>
                                      <p:tavLst>
                                        <p:tav tm="0">
                                          <p:val>
                                            <p:fltVal val="0"/>
                                          </p:val>
                                        </p:tav>
                                        <p:tav tm="100000">
                                          <p:val>
                                            <p:strVal val="#ppt_h"/>
                                          </p:val>
                                        </p:tav>
                                      </p:tavLst>
                                    </p:anim>
                                    <p:animEffect transition="in" filter="fade">
                                      <p:cBhvr>
                                        <p:cTn id="90" dur="500"/>
                                        <p:tgtEl>
                                          <p:spTgt spid="6">
                                            <p:graphicEl>
                                              <a:dgm id="{E70686A0-AFDA-48C8-8CE5-FE4EFCCD6120}"/>
                                            </p:graphicEl>
                                          </p:spTgt>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6">
                                            <p:graphicEl>
                                              <a:dgm id="{B7D38DA8-89A9-4961-90C7-40A72DF75BAE}"/>
                                            </p:graphicEl>
                                          </p:spTgt>
                                        </p:tgtEl>
                                        <p:attrNameLst>
                                          <p:attrName>style.visibility</p:attrName>
                                        </p:attrNameLst>
                                      </p:cBhvr>
                                      <p:to>
                                        <p:strVal val="visible"/>
                                      </p:to>
                                    </p:set>
                                    <p:anim calcmode="lin" valueType="num">
                                      <p:cBhvr>
                                        <p:cTn id="93" dur="500" fill="hold"/>
                                        <p:tgtEl>
                                          <p:spTgt spid="6">
                                            <p:graphicEl>
                                              <a:dgm id="{B7D38DA8-89A9-4961-90C7-40A72DF75BAE}"/>
                                            </p:graphicEl>
                                          </p:spTgt>
                                        </p:tgtEl>
                                        <p:attrNameLst>
                                          <p:attrName>ppt_w</p:attrName>
                                        </p:attrNameLst>
                                      </p:cBhvr>
                                      <p:tavLst>
                                        <p:tav tm="0">
                                          <p:val>
                                            <p:fltVal val="0"/>
                                          </p:val>
                                        </p:tav>
                                        <p:tav tm="100000">
                                          <p:val>
                                            <p:strVal val="#ppt_w"/>
                                          </p:val>
                                        </p:tav>
                                      </p:tavLst>
                                    </p:anim>
                                    <p:anim calcmode="lin" valueType="num">
                                      <p:cBhvr>
                                        <p:cTn id="94" dur="500" fill="hold"/>
                                        <p:tgtEl>
                                          <p:spTgt spid="6">
                                            <p:graphicEl>
                                              <a:dgm id="{B7D38DA8-89A9-4961-90C7-40A72DF75BAE}"/>
                                            </p:graphicEl>
                                          </p:spTgt>
                                        </p:tgtEl>
                                        <p:attrNameLst>
                                          <p:attrName>ppt_h</p:attrName>
                                        </p:attrNameLst>
                                      </p:cBhvr>
                                      <p:tavLst>
                                        <p:tav tm="0">
                                          <p:val>
                                            <p:fltVal val="0"/>
                                          </p:val>
                                        </p:tav>
                                        <p:tav tm="100000">
                                          <p:val>
                                            <p:strVal val="#ppt_h"/>
                                          </p:val>
                                        </p:tav>
                                      </p:tavLst>
                                    </p:anim>
                                    <p:animEffect transition="in" filter="fade">
                                      <p:cBhvr>
                                        <p:cTn id="95" dur="500"/>
                                        <p:tgtEl>
                                          <p:spTgt spid="6">
                                            <p:graphicEl>
                                              <a:dgm id="{B7D38DA8-89A9-4961-90C7-40A72DF75BAE}"/>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6">
                                            <p:graphicEl>
                                              <a:dgm id="{CC5A0F50-000A-41F6-9A9E-5903AD434E83}"/>
                                            </p:graphicEl>
                                          </p:spTgt>
                                        </p:tgtEl>
                                        <p:attrNameLst>
                                          <p:attrName>style.visibility</p:attrName>
                                        </p:attrNameLst>
                                      </p:cBhvr>
                                      <p:to>
                                        <p:strVal val="visible"/>
                                      </p:to>
                                    </p:set>
                                    <p:anim calcmode="lin" valueType="num">
                                      <p:cBhvr>
                                        <p:cTn id="100" dur="500" fill="hold"/>
                                        <p:tgtEl>
                                          <p:spTgt spid="6">
                                            <p:graphicEl>
                                              <a:dgm id="{CC5A0F50-000A-41F6-9A9E-5903AD434E83}"/>
                                            </p:graphicEl>
                                          </p:spTgt>
                                        </p:tgtEl>
                                        <p:attrNameLst>
                                          <p:attrName>ppt_w</p:attrName>
                                        </p:attrNameLst>
                                      </p:cBhvr>
                                      <p:tavLst>
                                        <p:tav tm="0">
                                          <p:val>
                                            <p:fltVal val="0"/>
                                          </p:val>
                                        </p:tav>
                                        <p:tav tm="100000">
                                          <p:val>
                                            <p:strVal val="#ppt_w"/>
                                          </p:val>
                                        </p:tav>
                                      </p:tavLst>
                                    </p:anim>
                                    <p:anim calcmode="lin" valueType="num">
                                      <p:cBhvr>
                                        <p:cTn id="101" dur="500" fill="hold"/>
                                        <p:tgtEl>
                                          <p:spTgt spid="6">
                                            <p:graphicEl>
                                              <a:dgm id="{CC5A0F50-000A-41F6-9A9E-5903AD434E83}"/>
                                            </p:graphicEl>
                                          </p:spTgt>
                                        </p:tgtEl>
                                        <p:attrNameLst>
                                          <p:attrName>ppt_h</p:attrName>
                                        </p:attrNameLst>
                                      </p:cBhvr>
                                      <p:tavLst>
                                        <p:tav tm="0">
                                          <p:val>
                                            <p:fltVal val="0"/>
                                          </p:val>
                                        </p:tav>
                                        <p:tav tm="100000">
                                          <p:val>
                                            <p:strVal val="#ppt_h"/>
                                          </p:val>
                                        </p:tav>
                                      </p:tavLst>
                                    </p:anim>
                                    <p:animEffect transition="in" filter="fade">
                                      <p:cBhvr>
                                        <p:cTn id="102" dur="500"/>
                                        <p:tgtEl>
                                          <p:spTgt spid="6">
                                            <p:graphicEl>
                                              <a:dgm id="{CC5A0F50-000A-41F6-9A9E-5903AD434E83}"/>
                                            </p:graphicEl>
                                          </p:spTgt>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6">
                                            <p:graphicEl>
                                              <a:dgm id="{28B2B199-1322-41FE-902D-38DA13CBBF45}"/>
                                            </p:graphicEl>
                                          </p:spTgt>
                                        </p:tgtEl>
                                        <p:attrNameLst>
                                          <p:attrName>style.visibility</p:attrName>
                                        </p:attrNameLst>
                                      </p:cBhvr>
                                      <p:to>
                                        <p:strVal val="visible"/>
                                      </p:to>
                                    </p:set>
                                    <p:anim calcmode="lin" valueType="num">
                                      <p:cBhvr>
                                        <p:cTn id="105" dur="500" fill="hold"/>
                                        <p:tgtEl>
                                          <p:spTgt spid="6">
                                            <p:graphicEl>
                                              <a:dgm id="{28B2B199-1322-41FE-902D-38DA13CBBF45}"/>
                                            </p:graphicEl>
                                          </p:spTgt>
                                        </p:tgtEl>
                                        <p:attrNameLst>
                                          <p:attrName>ppt_w</p:attrName>
                                        </p:attrNameLst>
                                      </p:cBhvr>
                                      <p:tavLst>
                                        <p:tav tm="0">
                                          <p:val>
                                            <p:fltVal val="0"/>
                                          </p:val>
                                        </p:tav>
                                        <p:tav tm="100000">
                                          <p:val>
                                            <p:strVal val="#ppt_w"/>
                                          </p:val>
                                        </p:tav>
                                      </p:tavLst>
                                    </p:anim>
                                    <p:anim calcmode="lin" valueType="num">
                                      <p:cBhvr>
                                        <p:cTn id="106" dur="500" fill="hold"/>
                                        <p:tgtEl>
                                          <p:spTgt spid="6">
                                            <p:graphicEl>
                                              <a:dgm id="{28B2B199-1322-41FE-902D-38DA13CBBF45}"/>
                                            </p:graphicEl>
                                          </p:spTgt>
                                        </p:tgtEl>
                                        <p:attrNameLst>
                                          <p:attrName>ppt_h</p:attrName>
                                        </p:attrNameLst>
                                      </p:cBhvr>
                                      <p:tavLst>
                                        <p:tav tm="0">
                                          <p:val>
                                            <p:fltVal val="0"/>
                                          </p:val>
                                        </p:tav>
                                        <p:tav tm="100000">
                                          <p:val>
                                            <p:strVal val="#ppt_h"/>
                                          </p:val>
                                        </p:tav>
                                      </p:tavLst>
                                    </p:anim>
                                    <p:animEffect transition="in" filter="fade">
                                      <p:cBhvr>
                                        <p:cTn id="107" dur="500"/>
                                        <p:tgtEl>
                                          <p:spTgt spid="6">
                                            <p:graphicEl>
                                              <a:dgm id="{28B2B199-1322-41FE-902D-38DA13CBBF45}"/>
                                            </p:graphicEl>
                                          </p:spTgt>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6">
                                            <p:graphicEl>
                                              <a:dgm id="{6700E2A7-0CBA-43C5-B74A-67AEB5CFF0A3}"/>
                                            </p:graphicEl>
                                          </p:spTgt>
                                        </p:tgtEl>
                                        <p:attrNameLst>
                                          <p:attrName>style.visibility</p:attrName>
                                        </p:attrNameLst>
                                      </p:cBhvr>
                                      <p:to>
                                        <p:strVal val="visible"/>
                                      </p:to>
                                    </p:set>
                                    <p:anim calcmode="lin" valueType="num">
                                      <p:cBhvr>
                                        <p:cTn id="110" dur="500" fill="hold"/>
                                        <p:tgtEl>
                                          <p:spTgt spid="6">
                                            <p:graphicEl>
                                              <a:dgm id="{6700E2A7-0CBA-43C5-B74A-67AEB5CFF0A3}"/>
                                            </p:graphicEl>
                                          </p:spTgt>
                                        </p:tgtEl>
                                        <p:attrNameLst>
                                          <p:attrName>ppt_w</p:attrName>
                                        </p:attrNameLst>
                                      </p:cBhvr>
                                      <p:tavLst>
                                        <p:tav tm="0">
                                          <p:val>
                                            <p:fltVal val="0"/>
                                          </p:val>
                                        </p:tav>
                                        <p:tav tm="100000">
                                          <p:val>
                                            <p:strVal val="#ppt_w"/>
                                          </p:val>
                                        </p:tav>
                                      </p:tavLst>
                                    </p:anim>
                                    <p:anim calcmode="lin" valueType="num">
                                      <p:cBhvr>
                                        <p:cTn id="111" dur="500" fill="hold"/>
                                        <p:tgtEl>
                                          <p:spTgt spid="6">
                                            <p:graphicEl>
                                              <a:dgm id="{6700E2A7-0CBA-43C5-B74A-67AEB5CFF0A3}"/>
                                            </p:graphicEl>
                                          </p:spTgt>
                                        </p:tgtEl>
                                        <p:attrNameLst>
                                          <p:attrName>ppt_h</p:attrName>
                                        </p:attrNameLst>
                                      </p:cBhvr>
                                      <p:tavLst>
                                        <p:tav tm="0">
                                          <p:val>
                                            <p:fltVal val="0"/>
                                          </p:val>
                                        </p:tav>
                                        <p:tav tm="100000">
                                          <p:val>
                                            <p:strVal val="#ppt_h"/>
                                          </p:val>
                                        </p:tav>
                                      </p:tavLst>
                                    </p:anim>
                                    <p:animEffect transition="in" filter="fade">
                                      <p:cBhvr>
                                        <p:cTn id="112" dur="500"/>
                                        <p:tgtEl>
                                          <p:spTgt spid="6">
                                            <p:graphicEl>
                                              <a:dgm id="{6700E2A7-0CBA-43C5-B74A-67AEB5CFF0A3}"/>
                                            </p:graphicEl>
                                          </p:spTgt>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6">
                                            <p:graphicEl>
                                              <a:dgm id="{300C8D72-3487-4C70-A46A-CF070E7DBCF9}"/>
                                            </p:graphicEl>
                                          </p:spTgt>
                                        </p:tgtEl>
                                        <p:attrNameLst>
                                          <p:attrName>style.visibility</p:attrName>
                                        </p:attrNameLst>
                                      </p:cBhvr>
                                      <p:to>
                                        <p:strVal val="visible"/>
                                      </p:to>
                                    </p:set>
                                    <p:anim calcmode="lin" valueType="num">
                                      <p:cBhvr>
                                        <p:cTn id="115" dur="500" fill="hold"/>
                                        <p:tgtEl>
                                          <p:spTgt spid="6">
                                            <p:graphicEl>
                                              <a:dgm id="{300C8D72-3487-4C70-A46A-CF070E7DBCF9}"/>
                                            </p:graphicEl>
                                          </p:spTgt>
                                        </p:tgtEl>
                                        <p:attrNameLst>
                                          <p:attrName>ppt_w</p:attrName>
                                        </p:attrNameLst>
                                      </p:cBhvr>
                                      <p:tavLst>
                                        <p:tav tm="0">
                                          <p:val>
                                            <p:fltVal val="0"/>
                                          </p:val>
                                        </p:tav>
                                        <p:tav tm="100000">
                                          <p:val>
                                            <p:strVal val="#ppt_w"/>
                                          </p:val>
                                        </p:tav>
                                      </p:tavLst>
                                    </p:anim>
                                    <p:anim calcmode="lin" valueType="num">
                                      <p:cBhvr>
                                        <p:cTn id="116" dur="500" fill="hold"/>
                                        <p:tgtEl>
                                          <p:spTgt spid="6">
                                            <p:graphicEl>
                                              <a:dgm id="{300C8D72-3487-4C70-A46A-CF070E7DBCF9}"/>
                                            </p:graphicEl>
                                          </p:spTgt>
                                        </p:tgtEl>
                                        <p:attrNameLst>
                                          <p:attrName>ppt_h</p:attrName>
                                        </p:attrNameLst>
                                      </p:cBhvr>
                                      <p:tavLst>
                                        <p:tav tm="0">
                                          <p:val>
                                            <p:fltVal val="0"/>
                                          </p:val>
                                        </p:tav>
                                        <p:tav tm="100000">
                                          <p:val>
                                            <p:strVal val="#ppt_h"/>
                                          </p:val>
                                        </p:tav>
                                      </p:tavLst>
                                    </p:anim>
                                    <p:animEffect transition="in" filter="fade">
                                      <p:cBhvr>
                                        <p:cTn id="117" dur="500"/>
                                        <p:tgtEl>
                                          <p:spTgt spid="6">
                                            <p:graphicEl>
                                              <a:dgm id="{300C8D72-3487-4C70-A46A-CF070E7DB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46D0C8E-4EF4-4291-B35A-AEF71940A1A5}"/>
              </a:ext>
            </a:extLst>
          </p:cNvPr>
          <p:cNvSpPr txBox="1"/>
          <p:nvPr/>
        </p:nvSpPr>
        <p:spPr>
          <a:xfrm>
            <a:off x="215841" y="179921"/>
            <a:ext cx="3766862" cy="1384995"/>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PyCharm</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656192" y="1413488"/>
            <a:ext cx="6806368" cy="4699635"/>
            <a:chOff x="3169901" y="1690891"/>
            <a:chExt cx="6085522" cy="4201908"/>
          </a:xfrm>
        </p:grpSpPr>
        <p:sp>
          <p:nvSpPr>
            <p:cNvPr id="9" name="矩形 8">
              <a:extLst>
                <a:ext uri="{FF2B5EF4-FFF2-40B4-BE49-F238E27FC236}">
                  <a16:creationId xmlns:a16="http://schemas.microsoft.com/office/drawing/2014/main" id="{9C445522-0D3C-425A-8032-A31CAA67B26F}"/>
                </a:ext>
              </a:extLst>
            </p:cNvPr>
            <p:cNvSpPr/>
            <p:nvPr/>
          </p:nvSpPr>
          <p:spPr>
            <a:xfrm>
              <a:off x="3169901" y="1690891"/>
              <a:ext cx="6085521" cy="4201908"/>
            </a:xfrm>
            <a:prstGeom prst="rect">
              <a:avLst/>
            </a:prstGeom>
            <a:noFill/>
            <a:ln w="28575"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pic>
          <p:nvPicPr>
            <p:cNvPr id="10" name="Picture 2">
              <a:extLst>
                <a:ext uri="{FF2B5EF4-FFF2-40B4-BE49-F238E27FC236}">
                  <a16:creationId xmlns:a16="http://schemas.microsoft.com/office/drawing/2014/main" id="{AFD19211-97DF-4D47-A374-9F3F7F9997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9902" y="1690891"/>
              <a:ext cx="6085521" cy="4201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60193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3439"/>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a:extLst>
              <a:ext uri="{FF2B5EF4-FFF2-40B4-BE49-F238E27FC236}">
                <a16:creationId xmlns:a16="http://schemas.microsoft.com/office/drawing/2014/main" id="{E5EBD6F7-8443-4A41-9454-9E9724BA45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5" name="组合 4"/>
          <p:cNvGrpSpPr/>
          <p:nvPr/>
        </p:nvGrpSpPr>
        <p:grpSpPr>
          <a:xfrm>
            <a:off x="5459893" y="4323339"/>
            <a:ext cx="4767749" cy="858624"/>
            <a:chOff x="8707033" y="2937805"/>
            <a:chExt cx="5077459" cy="914400"/>
          </a:xfrm>
        </p:grpSpPr>
        <p:sp>
          <p:nvSpPr>
            <p:cNvPr id="23" name="文本框 22"/>
            <p:cNvSpPr txBox="1"/>
            <p:nvPr/>
          </p:nvSpPr>
          <p:spPr>
            <a:xfrm>
              <a:off x="9687279" y="3104921"/>
              <a:ext cx="4097213" cy="557208"/>
            </a:xfrm>
            <a:prstGeom prst="rect">
              <a:avLst/>
            </a:prstGeom>
            <a:noFill/>
          </p:spPr>
          <p:txBody>
            <a:bodyPr wrap="square" rtlCol="0">
              <a:spAutoFit/>
            </a:bodyPr>
            <a:lstStyle/>
            <a:p>
              <a:r>
                <a:rPr lang="en-US" altLang="zh-CN" sz="2800" dirty="0">
                  <a:solidFill>
                    <a:schemeClr val="bg1"/>
                  </a:solidFill>
                  <a:latin typeface="+mn-ea"/>
                  <a:sym typeface="Arial" panose="020B0604020202020204" pitchFamily="34" charset="0"/>
                </a:rPr>
                <a:t>Python</a:t>
              </a:r>
              <a:r>
                <a:rPr lang="zh-CN" altLang="en-US" sz="2800" dirty="0">
                  <a:solidFill>
                    <a:schemeClr val="bg1"/>
                  </a:solidFill>
                  <a:latin typeface="+mn-ea"/>
                  <a:sym typeface="Arial" panose="020B0604020202020204" pitchFamily="34" charset="0"/>
                </a:rPr>
                <a:t>常用库</a:t>
              </a:r>
            </a:p>
          </p:txBody>
        </p:sp>
        <p:sp>
          <p:nvSpPr>
            <p:cNvPr id="16" name="原创设计师QQ69613753    _12"/>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3</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118" name="矩形 117"/>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2" name="组合 1"/>
          <p:cNvGrpSpPr/>
          <p:nvPr/>
        </p:nvGrpSpPr>
        <p:grpSpPr>
          <a:xfrm>
            <a:off x="5459895" y="1424836"/>
            <a:ext cx="4532888" cy="858624"/>
            <a:chOff x="1991600" y="2901222"/>
            <a:chExt cx="4827343" cy="914400"/>
          </a:xfrm>
        </p:grpSpPr>
        <p:sp>
          <p:nvSpPr>
            <p:cNvPr id="25" name="文本框 24"/>
            <p:cNvSpPr txBox="1"/>
            <p:nvPr/>
          </p:nvSpPr>
          <p:spPr>
            <a:xfrm>
              <a:off x="2905999" y="3058882"/>
              <a:ext cx="3912944" cy="557208"/>
            </a:xfrm>
            <a:prstGeom prst="rect">
              <a:avLst/>
            </a:prstGeom>
            <a:noFill/>
          </p:spPr>
          <p:txBody>
            <a:bodyPr wrap="square" rtlCol="0">
              <a:spAutoFit/>
            </a:bodyPr>
            <a:lstStyle/>
            <a:p>
              <a:pPr algn="ctr"/>
              <a:r>
                <a:rPr lang="en-US" altLang="zh-CN" sz="2800" dirty="0">
                  <a:solidFill>
                    <a:schemeClr val="bg1"/>
                  </a:solidFill>
                  <a:latin typeface="+mn-ea"/>
                  <a:sym typeface="Arial" panose="020B0604020202020204" pitchFamily="34" charset="0"/>
                </a:rPr>
                <a:t>Python</a:t>
              </a:r>
              <a:r>
                <a:rPr lang="zh-CN" altLang="en-US" sz="2800" dirty="0">
                  <a:solidFill>
                    <a:schemeClr val="bg1"/>
                  </a:solidFill>
                  <a:latin typeface="+mn-ea"/>
                  <a:sym typeface="Arial" panose="020B0604020202020204" pitchFamily="34" charset="0"/>
                </a:rPr>
                <a:t>程序设计语言</a:t>
              </a: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459895" y="2834263"/>
            <a:ext cx="6557935" cy="858624"/>
            <a:chOff x="5173118" y="2883412"/>
            <a:chExt cx="6983938" cy="914400"/>
          </a:xfrm>
        </p:grpSpPr>
        <p:sp>
          <p:nvSpPr>
            <p:cNvPr id="21" name="文本框 20"/>
            <p:cNvSpPr txBox="1"/>
            <p:nvPr/>
          </p:nvSpPr>
          <p:spPr>
            <a:xfrm>
              <a:off x="5883730" y="2954281"/>
              <a:ext cx="6273326" cy="705593"/>
            </a:xfrm>
            <a:prstGeom prst="rect">
              <a:avLst/>
            </a:prstGeom>
            <a:noFill/>
          </p:spPr>
          <p:txBody>
            <a:bodyPr wrap="square" rtlCol="0">
              <a:spAutoFit/>
            </a:bodyPr>
            <a:lstStyle/>
            <a:p>
              <a:pPr algn="ctr">
                <a:lnSpc>
                  <a:spcPct val="150000"/>
                </a:lnSpc>
              </a:pPr>
              <a:r>
                <a:rPr lang="en-US" altLang="zh-CN" sz="2800" dirty="0">
                  <a:solidFill>
                    <a:schemeClr val="bg1"/>
                  </a:solidFill>
                  <a:latin typeface="+mn-ea"/>
                  <a:sym typeface="Arial" panose="020B0604020202020204" pitchFamily="34" charset="0"/>
                </a:rPr>
                <a:t>Python</a:t>
              </a:r>
              <a:r>
                <a:rPr lang="zh-CN" altLang="en-US" sz="2800" dirty="0">
                  <a:solidFill>
                    <a:schemeClr val="bg1"/>
                  </a:solidFill>
                  <a:latin typeface="+mn-ea"/>
                  <a:sym typeface="Arial" panose="020B0604020202020204" pitchFamily="34" charset="0"/>
                </a:rPr>
                <a:t>与大数据分析的完美结合</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01</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059911" y="2760545"/>
            <a:ext cx="7687658" cy="2585323"/>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en-US" altLang="zh-CN" sz="5400" b="1" dirty="0">
                <a:latin typeface="+mn-lt"/>
                <a:ea typeface="+mn-ea"/>
                <a:cs typeface="+mn-ea"/>
                <a:sym typeface="Arial" panose="020B0604020202020204" pitchFamily="34" charset="0"/>
              </a:rPr>
              <a:t>Python</a:t>
            </a:r>
            <a:r>
              <a:rPr lang="zh-CN" altLang="en-US" sz="5400" b="1" dirty="0">
                <a:latin typeface="+mn-lt"/>
                <a:ea typeface="+mn-ea"/>
                <a:cs typeface="+mn-ea"/>
                <a:sym typeface="Arial" panose="020B0604020202020204" pitchFamily="34" charset="0"/>
              </a:rPr>
              <a:t>程序设计语言</a:t>
            </a:r>
          </a:p>
          <a:p>
            <a:pPr marL="0" indent="0" algn="ctr">
              <a:buNone/>
            </a:pPr>
            <a:endParaRPr lang="en-US" altLang="zh-CN" sz="5400" b="1" dirty="0">
              <a:latin typeface="+mn-lt"/>
              <a:ea typeface="+mn-ea"/>
              <a:cs typeface="+mn-ea"/>
              <a:sym typeface="Arial" panose="020B0604020202020204" pitchFamily="34" charset="0"/>
            </a:endParaRPr>
          </a:p>
          <a:p>
            <a:pPr marL="0" indent="0" algn="ctr">
              <a:buNone/>
            </a:pPr>
            <a:endParaRPr lang="zh-CN" altLang="en-US" sz="54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222280" y="1917140"/>
            <a:ext cx="9747440" cy="499432"/>
          </a:xfrm>
          <a:prstGeom prst="rect">
            <a:avLst/>
          </a:prstGeom>
          <a:noFill/>
        </p:spPr>
        <p:txBody>
          <a:bodyPr wrap="square" rtlCol="0">
            <a:spAutoFit/>
          </a:bodyPr>
          <a:lstStyle/>
          <a:p>
            <a:pPr algn="just">
              <a:lnSpc>
                <a:spcPct val="150000"/>
              </a:lnSpc>
              <a:spcBef>
                <a:spcPts val="0"/>
              </a:spcBef>
              <a:defRPr/>
            </a:pP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2000" kern="0" dirty="0">
                <a:solidFill>
                  <a:schemeClr val="bg1"/>
                </a:solidFill>
                <a:latin typeface="微软雅黑" panose="020B0503020204020204" pitchFamily="34" charset="-122"/>
                <a:ea typeface="微软雅黑" panose="020B0503020204020204" pitchFamily="34" charset="-122"/>
              </a:rPr>
              <a:t>是一种结合了解释性、编译性、互动性和面向对象的高层次计算机程序语言。</a:t>
            </a:r>
          </a:p>
        </p:txBody>
      </p:sp>
      <p:sp>
        <p:nvSpPr>
          <p:cNvPr id="5" name="文本框 4">
            <a:extLst>
              <a:ext uri="{FF2B5EF4-FFF2-40B4-BE49-F238E27FC236}">
                <a16:creationId xmlns:a16="http://schemas.microsoft.com/office/drawing/2014/main" id="{B4F20181-5D74-4F43-B087-21073E7C3008}"/>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Python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程序设计语言</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3016D91-FB83-460C-87E6-BC09FBB38AD1}"/>
              </a:ext>
            </a:extLst>
          </p:cNvPr>
          <p:cNvGrpSpPr/>
          <p:nvPr/>
        </p:nvGrpSpPr>
        <p:grpSpPr>
          <a:xfrm>
            <a:off x="1222280" y="3094979"/>
            <a:ext cx="5662611" cy="520701"/>
            <a:chOff x="1222280" y="3068637"/>
            <a:chExt cx="5662611" cy="520701"/>
          </a:xfrm>
        </p:grpSpPr>
        <p:sp>
          <p:nvSpPr>
            <p:cNvPr id="7" name="五边形 13">
              <a:extLst>
                <a:ext uri="{FF2B5EF4-FFF2-40B4-BE49-F238E27FC236}">
                  <a16:creationId xmlns:a16="http://schemas.microsoft.com/office/drawing/2014/main" id="{38B1730B-0D04-43E7-8EC7-0188F95FDA9C}"/>
                </a:ext>
              </a:extLst>
            </p:cNvPr>
            <p:cNvSpPr/>
            <p:nvPr/>
          </p:nvSpPr>
          <p:spPr bwMode="auto">
            <a:xfrm>
              <a:off x="1222280" y="3068637"/>
              <a:ext cx="2147887" cy="520700"/>
            </a:xfrm>
            <a:prstGeom prst="homePlate">
              <a:avLst/>
            </a:prstGeom>
            <a:solidFill>
              <a:srgbClr val="61D6FE"/>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D0C3AA96-46D2-42EA-B2E3-C2BEA7AA5B0A}"/>
                </a:ext>
              </a:extLst>
            </p:cNvPr>
            <p:cNvGrpSpPr/>
            <p:nvPr/>
          </p:nvGrpSpPr>
          <p:grpSpPr bwMode="auto">
            <a:xfrm>
              <a:off x="3263805" y="3068637"/>
              <a:ext cx="3621086" cy="520701"/>
              <a:chOff x="4052497" y="1383617"/>
              <a:chExt cx="4518502" cy="648521"/>
            </a:xfrm>
          </p:grpSpPr>
          <p:sp>
            <p:nvSpPr>
              <p:cNvPr id="18" name="矩形 17">
                <a:extLst>
                  <a:ext uri="{FF2B5EF4-FFF2-40B4-BE49-F238E27FC236}">
                    <a16:creationId xmlns:a16="http://schemas.microsoft.com/office/drawing/2014/main" id="{D9914628-B3BE-4880-B4CB-62784D7830E5}"/>
                  </a:ext>
                </a:extLst>
              </p:cNvPr>
              <p:cNvSpPr/>
              <p:nvPr/>
            </p:nvSpPr>
            <p:spPr>
              <a:xfrm>
                <a:off x="4052497" y="1383617"/>
                <a:ext cx="4047041" cy="648521"/>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rgbClr val="FFFFFF">
                  <a:lumMod val="85000"/>
                </a:srgb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TextBox 13">
                <a:extLst>
                  <a:ext uri="{FF2B5EF4-FFF2-40B4-BE49-F238E27FC236}">
                    <a16:creationId xmlns:a16="http://schemas.microsoft.com/office/drawing/2014/main" id="{2A86546A-C5A3-409B-A9F9-737A1D1343FE}"/>
                  </a:ext>
                </a:extLst>
              </p:cNvPr>
              <p:cNvSpPr txBox="1"/>
              <p:nvPr/>
            </p:nvSpPr>
            <p:spPr>
              <a:xfrm>
                <a:off x="4393217" y="1647149"/>
                <a:ext cx="4177782" cy="255713"/>
              </a:xfrm>
              <a:prstGeom prst="rect">
                <a:avLst/>
              </a:prstGeom>
              <a:noFill/>
            </p:spPr>
            <p:txBody>
              <a:bodyPr lIns="0" tIns="0" rIns="0" bIns="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eaLnBrk="1" fontAlgn="auto" latinLnBrk="0" hangingPunct="1">
                  <a:lnSpc>
                    <a:spcPts val="15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lumMod val="65000"/>
                        <a:lumOff val="35000"/>
                      </a:srgbClr>
                    </a:solidFill>
                    <a:effectLst/>
                    <a:uLnTx/>
                    <a:uFillTx/>
                  </a:rPr>
                  <a:t>1991</a:t>
                </a:r>
                <a:r>
                  <a:rPr kumimoji="0" lang="zh-CN" altLang="en-US" sz="2000" b="0" i="0" u="none" strike="noStrike" kern="0" cap="none" spc="0" normalizeH="0" baseline="0" noProof="0" dirty="0">
                    <a:ln>
                      <a:noFill/>
                    </a:ln>
                    <a:solidFill>
                      <a:srgbClr val="000000">
                        <a:lumMod val="65000"/>
                        <a:lumOff val="35000"/>
                      </a:srgbClr>
                    </a:solidFill>
                    <a:effectLst/>
                    <a:uLnTx/>
                    <a:uFillTx/>
                  </a:rPr>
                  <a:t>年发行</a:t>
                </a:r>
                <a:endParaRPr kumimoji="0" lang="en-US" altLang="zh-CN" sz="2000" b="0" i="0" u="none" strike="noStrike" kern="0" cap="none" spc="0" normalizeH="0" baseline="0" noProof="0" dirty="0">
                  <a:ln>
                    <a:noFill/>
                  </a:ln>
                  <a:solidFill>
                    <a:srgbClr val="000000">
                      <a:lumMod val="65000"/>
                      <a:lumOff val="35000"/>
                    </a:srgbClr>
                  </a:solidFill>
                  <a:effectLst/>
                  <a:uLnTx/>
                  <a:uFillTx/>
                </a:endParaRPr>
              </a:p>
            </p:txBody>
          </p:sp>
        </p:grpSp>
        <p:sp>
          <p:nvSpPr>
            <p:cNvPr id="11" name="TextBox 18">
              <a:extLst>
                <a:ext uri="{FF2B5EF4-FFF2-40B4-BE49-F238E27FC236}">
                  <a16:creationId xmlns:a16="http://schemas.microsoft.com/office/drawing/2014/main" id="{560D092B-9D95-49C4-A667-5303EA8644CC}"/>
                </a:ext>
              </a:extLst>
            </p:cNvPr>
            <p:cNvSpPr txBox="1"/>
            <p:nvPr/>
          </p:nvSpPr>
          <p:spPr bwMode="auto">
            <a:xfrm>
              <a:off x="1435386" y="3151120"/>
              <a:ext cx="985837" cy="307777"/>
            </a:xfrm>
            <a:prstGeom prst="rect">
              <a:avLst/>
            </a:prstGeom>
            <a:noFill/>
          </p:spPr>
          <p:txBody>
            <a:bodyPr lIns="0" tIns="0" rIns="0" bIns="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rPr>
                <a:t>起源</a:t>
              </a:r>
            </a:p>
          </p:txBody>
        </p:sp>
      </p:grpSp>
      <p:grpSp>
        <p:nvGrpSpPr>
          <p:cNvPr id="3" name="组合 2">
            <a:extLst>
              <a:ext uri="{FF2B5EF4-FFF2-40B4-BE49-F238E27FC236}">
                <a16:creationId xmlns:a16="http://schemas.microsoft.com/office/drawing/2014/main" id="{9095D1ED-8E95-49BD-A097-A13AA552EA3F}"/>
              </a:ext>
            </a:extLst>
          </p:cNvPr>
          <p:cNvGrpSpPr/>
          <p:nvPr/>
        </p:nvGrpSpPr>
        <p:grpSpPr>
          <a:xfrm>
            <a:off x="1222280" y="3702992"/>
            <a:ext cx="5662611" cy="520700"/>
            <a:chOff x="1222280" y="3676650"/>
            <a:chExt cx="5662611" cy="520700"/>
          </a:xfrm>
        </p:grpSpPr>
        <p:sp>
          <p:nvSpPr>
            <p:cNvPr id="8" name="五边形 14">
              <a:extLst>
                <a:ext uri="{FF2B5EF4-FFF2-40B4-BE49-F238E27FC236}">
                  <a16:creationId xmlns:a16="http://schemas.microsoft.com/office/drawing/2014/main" id="{6B36FBCF-F9DF-44CA-AEEF-89853C679395}"/>
                </a:ext>
              </a:extLst>
            </p:cNvPr>
            <p:cNvSpPr/>
            <p:nvPr/>
          </p:nvSpPr>
          <p:spPr bwMode="auto">
            <a:xfrm>
              <a:off x="1222280" y="3676650"/>
              <a:ext cx="2147887" cy="520700"/>
            </a:xfrm>
            <a:prstGeom prst="homePlate">
              <a:avLst/>
            </a:prstGeom>
            <a:solidFill>
              <a:srgbClr val="61D6FE"/>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 name="TextBox 41">
              <a:extLst>
                <a:ext uri="{FF2B5EF4-FFF2-40B4-BE49-F238E27FC236}">
                  <a16:creationId xmlns:a16="http://schemas.microsoft.com/office/drawing/2014/main" id="{B7F0039C-2CE4-46C2-8B14-91157D0A220B}"/>
                </a:ext>
              </a:extLst>
            </p:cNvPr>
            <p:cNvSpPr txBox="1"/>
            <p:nvPr/>
          </p:nvSpPr>
          <p:spPr bwMode="auto">
            <a:xfrm>
              <a:off x="1458023" y="3779341"/>
              <a:ext cx="1400175" cy="307777"/>
            </a:xfrm>
            <a:prstGeom prst="rect">
              <a:avLst/>
            </a:prstGeom>
            <a:noFill/>
          </p:spPr>
          <p:txBody>
            <a:bodyPr lIns="0" tIns="0" rIns="0" bIns="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rPr>
                <a:t>设计哲学</a:t>
              </a:r>
            </a:p>
          </p:txBody>
        </p:sp>
        <p:sp>
          <p:nvSpPr>
            <p:cNvPr id="14" name="矩形 17">
              <a:extLst>
                <a:ext uri="{FF2B5EF4-FFF2-40B4-BE49-F238E27FC236}">
                  <a16:creationId xmlns:a16="http://schemas.microsoft.com/office/drawing/2014/main" id="{6BEB7256-5FBF-4157-9AED-E23339189B9B}"/>
                </a:ext>
              </a:extLst>
            </p:cNvPr>
            <p:cNvSpPr/>
            <p:nvPr/>
          </p:nvSpPr>
          <p:spPr bwMode="auto">
            <a:xfrm>
              <a:off x="3275514" y="3676650"/>
              <a:ext cx="3233139" cy="520700"/>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rgbClr val="FFFFFF">
                <a:lumMod val="85000"/>
              </a:srgb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TextBox 13">
              <a:extLst>
                <a:ext uri="{FF2B5EF4-FFF2-40B4-BE49-F238E27FC236}">
                  <a16:creationId xmlns:a16="http://schemas.microsoft.com/office/drawing/2014/main" id="{0BD19CDA-73FD-4929-800E-EA47986749BF}"/>
                </a:ext>
              </a:extLst>
            </p:cNvPr>
            <p:cNvSpPr txBox="1"/>
            <p:nvPr/>
          </p:nvSpPr>
          <p:spPr bwMode="auto">
            <a:xfrm>
              <a:off x="3538441" y="3888240"/>
              <a:ext cx="3346450" cy="205313"/>
            </a:xfrm>
            <a:prstGeom prst="rect">
              <a:avLst/>
            </a:prstGeom>
            <a:noFill/>
          </p:spPr>
          <p:txBody>
            <a:bodyPr lIns="0" tIns="0" rIns="0" bIns="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eaLnBrk="1" fontAlgn="auto" latinLnBrk="0" hangingPunct="1">
                <a:lnSpc>
                  <a:spcPts val="15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000000">
                      <a:lumMod val="65000"/>
                      <a:lumOff val="35000"/>
                    </a:srgbClr>
                  </a:solidFill>
                  <a:effectLst/>
                  <a:uLnTx/>
                  <a:uFillTx/>
                </a:rPr>
                <a:t>优雅、明确、简单</a:t>
              </a:r>
              <a:endParaRPr kumimoji="0" lang="en-US" altLang="zh-CN" sz="2000" b="0" i="0" u="none" strike="noStrike" kern="0" cap="none" spc="0" normalizeH="0" baseline="0" noProof="0" dirty="0">
                <a:ln>
                  <a:noFill/>
                </a:ln>
                <a:solidFill>
                  <a:srgbClr val="000000">
                    <a:lumMod val="65000"/>
                    <a:lumOff val="35000"/>
                  </a:srgbClr>
                </a:solidFill>
                <a:effectLst/>
                <a:uLnTx/>
                <a:uFillTx/>
              </a:endParaRPr>
            </a:p>
          </p:txBody>
        </p:sp>
      </p:grpSp>
      <p:grpSp>
        <p:nvGrpSpPr>
          <p:cNvPr id="22" name="组合 21">
            <a:extLst>
              <a:ext uri="{FF2B5EF4-FFF2-40B4-BE49-F238E27FC236}">
                <a16:creationId xmlns:a16="http://schemas.microsoft.com/office/drawing/2014/main" id="{0EB44AC4-679E-4DF2-9718-4EEFC2339EFC}"/>
              </a:ext>
            </a:extLst>
          </p:cNvPr>
          <p:cNvGrpSpPr/>
          <p:nvPr/>
        </p:nvGrpSpPr>
        <p:grpSpPr>
          <a:xfrm>
            <a:off x="1222280" y="4311005"/>
            <a:ext cx="5460998" cy="520700"/>
            <a:chOff x="1222280" y="4284663"/>
            <a:chExt cx="5460998" cy="520700"/>
          </a:xfrm>
        </p:grpSpPr>
        <p:sp>
          <p:nvSpPr>
            <p:cNvPr id="9" name="五边形 15">
              <a:extLst>
                <a:ext uri="{FF2B5EF4-FFF2-40B4-BE49-F238E27FC236}">
                  <a16:creationId xmlns:a16="http://schemas.microsoft.com/office/drawing/2014/main" id="{D6BB198D-BDB2-4541-9AD0-DAC5A5AB1539}"/>
                </a:ext>
              </a:extLst>
            </p:cNvPr>
            <p:cNvSpPr/>
            <p:nvPr/>
          </p:nvSpPr>
          <p:spPr bwMode="auto">
            <a:xfrm>
              <a:off x="1222280" y="4284663"/>
              <a:ext cx="2146299" cy="520700"/>
            </a:xfrm>
            <a:prstGeom prst="homePlate">
              <a:avLst/>
            </a:prstGeom>
            <a:solidFill>
              <a:srgbClr val="61D6FE"/>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TextBox 42">
              <a:extLst>
                <a:ext uri="{FF2B5EF4-FFF2-40B4-BE49-F238E27FC236}">
                  <a16:creationId xmlns:a16="http://schemas.microsoft.com/office/drawing/2014/main" id="{063BAD43-7DEB-42EA-A80C-9FF9363E7796}"/>
                </a:ext>
              </a:extLst>
            </p:cNvPr>
            <p:cNvSpPr txBox="1"/>
            <p:nvPr/>
          </p:nvSpPr>
          <p:spPr bwMode="auto">
            <a:xfrm>
              <a:off x="1407178" y="4369253"/>
              <a:ext cx="985837" cy="307777"/>
            </a:xfrm>
            <a:prstGeom prst="rect">
              <a:avLst/>
            </a:prstGeom>
            <a:noFill/>
          </p:spPr>
          <p:txBody>
            <a:bodyPr lIns="0" tIns="0" rIns="0" bIns="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a:ln>
                    <a:noFill/>
                  </a:ln>
                  <a:solidFill>
                    <a:srgbClr val="FFFFFF"/>
                  </a:solidFill>
                  <a:effectLst/>
                  <a:uLnTx/>
                  <a:uFillTx/>
                </a:rPr>
                <a:t>宣言</a:t>
              </a:r>
            </a:p>
          </p:txBody>
        </p:sp>
        <p:sp>
          <p:nvSpPr>
            <p:cNvPr id="15" name="矩形 17">
              <a:extLst>
                <a:ext uri="{FF2B5EF4-FFF2-40B4-BE49-F238E27FC236}">
                  <a16:creationId xmlns:a16="http://schemas.microsoft.com/office/drawing/2014/main" id="{542FC066-D990-4044-9A64-9B23F571226B}"/>
                </a:ext>
              </a:extLst>
            </p:cNvPr>
            <p:cNvSpPr/>
            <p:nvPr/>
          </p:nvSpPr>
          <p:spPr bwMode="auto">
            <a:xfrm>
              <a:off x="3278092" y="4284663"/>
              <a:ext cx="3230562" cy="520700"/>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rgbClr val="FFFFFF">
                <a:lumMod val="85000"/>
              </a:srgb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TextBox 13">
              <a:extLst>
                <a:ext uri="{FF2B5EF4-FFF2-40B4-BE49-F238E27FC236}">
                  <a16:creationId xmlns:a16="http://schemas.microsoft.com/office/drawing/2014/main" id="{19337726-7771-445C-B5D2-634E46E9685E}"/>
                </a:ext>
              </a:extLst>
            </p:cNvPr>
            <p:cNvSpPr txBox="1"/>
            <p:nvPr/>
          </p:nvSpPr>
          <p:spPr bwMode="auto">
            <a:xfrm>
              <a:off x="3538441" y="4496254"/>
              <a:ext cx="3144837" cy="205313"/>
            </a:xfrm>
            <a:prstGeom prst="rect">
              <a:avLst/>
            </a:prstGeom>
            <a:noFill/>
          </p:spPr>
          <p:txBody>
            <a:bodyPr lIns="0" tIns="0" rIns="0" bIns="0">
              <a:spAutoFit/>
            </a:bodyPr>
            <a:lstStyle>
              <a:defPPr>
                <a:defRPr lang="zh-CN"/>
              </a:defPPr>
              <a:lvl1pPr algn="just">
                <a:lnSpc>
                  <a:spcPts val="15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eaLnBrk="1" fontAlgn="auto" latinLnBrk="0" hangingPunct="1">
                <a:lnSpc>
                  <a:spcPts val="15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000000">
                      <a:lumMod val="65000"/>
                      <a:lumOff val="35000"/>
                    </a:srgbClr>
                  </a:solidFill>
                  <a:effectLst/>
                  <a:uLnTx/>
                  <a:uFillTx/>
                </a:rPr>
                <a:t>人生苦短，我用</a:t>
              </a:r>
              <a:r>
                <a:rPr kumimoji="0" lang="en-US" altLang="zh-CN" sz="2000" b="0" i="0" u="none" strike="noStrike" kern="0" cap="none" spc="0" normalizeH="0" baseline="0" noProof="0" dirty="0">
                  <a:ln>
                    <a:noFill/>
                  </a:ln>
                  <a:solidFill>
                    <a:srgbClr val="000000">
                      <a:lumMod val="65000"/>
                      <a:lumOff val="35000"/>
                    </a:srgbClr>
                  </a:solidFill>
                  <a:effectLst/>
                  <a:uLnTx/>
                  <a:uFillTx/>
                  <a:cs typeface="Times New Roman" panose="02020603050405020304" pitchFamily="18" charset="0"/>
                </a:rPr>
                <a:t>Python</a:t>
              </a:r>
              <a:r>
                <a:rPr kumimoji="0" lang="zh-CN" altLang="en-US" sz="2000" b="0" i="0" u="none" strike="noStrike" kern="0" cap="none" spc="0" normalizeH="0" baseline="0" noProof="0" dirty="0">
                  <a:ln>
                    <a:noFill/>
                  </a:ln>
                  <a:solidFill>
                    <a:srgbClr val="000000">
                      <a:lumMod val="65000"/>
                      <a:lumOff val="35000"/>
                    </a:srgbClr>
                  </a:solidFill>
                  <a:effectLst/>
                  <a:uLnTx/>
                  <a:uFillTx/>
                </a:rPr>
                <a:t>！</a:t>
              </a:r>
              <a:endParaRPr kumimoji="0" lang="en-US" altLang="zh-CN" sz="2000" b="0" i="0" u="none" strike="noStrike" kern="0" cap="none" spc="0" normalizeH="0" baseline="0" noProof="0" dirty="0">
                <a:ln>
                  <a:noFill/>
                </a:ln>
                <a:solidFill>
                  <a:srgbClr val="000000">
                    <a:lumMod val="65000"/>
                    <a:lumOff val="35000"/>
                  </a:srgbClr>
                </a:solidFill>
                <a:effectLst/>
                <a:uLnTx/>
                <a:uFillTx/>
              </a:endParaRPr>
            </a:p>
          </p:txBody>
        </p:sp>
      </p:grpSp>
      <p:grpSp>
        <p:nvGrpSpPr>
          <p:cNvPr id="4" name="组合 3"/>
          <p:cNvGrpSpPr/>
          <p:nvPr/>
        </p:nvGrpSpPr>
        <p:grpSpPr>
          <a:xfrm>
            <a:off x="6924381" y="2842383"/>
            <a:ext cx="3621535" cy="2164946"/>
            <a:chOff x="6924381" y="2842383"/>
            <a:chExt cx="3621535" cy="2164946"/>
          </a:xfrm>
        </p:grpSpPr>
        <p:pic>
          <p:nvPicPr>
            <p:cNvPr id="21" name="图片 20">
              <a:extLst>
                <a:ext uri="{FF2B5EF4-FFF2-40B4-BE49-F238E27FC236}">
                  <a16:creationId xmlns:a16="http://schemas.microsoft.com/office/drawing/2014/main" id="{1E0BF4D6-40E1-42C3-98F5-35441D65F0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4382" y="2842383"/>
              <a:ext cx="3609382" cy="216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9C445522-0D3C-425A-8032-A31CAA67B26F}"/>
                </a:ext>
              </a:extLst>
            </p:cNvPr>
            <p:cNvSpPr/>
            <p:nvPr/>
          </p:nvSpPr>
          <p:spPr>
            <a:xfrm>
              <a:off x="6924381" y="2842383"/>
              <a:ext cx="3621535" cy="2164946"/>
            </a:xfrm>
            <a:prstGeom prst="rect">
              <a:avLst/>
            </a:prstGeom>
            <a:noFill/>
            <a:ln w="28575"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D40F993-D9E2-4CDF-870B-28858FF734E8}"/>
              </a:ext>
            </a:extLst>
          </p:cNvPr>
          <p:cNvSpPr txBox="1"/>
          <p:nvPr/>
        </p:nvSpPr>
        <p:spPr>
          <a:xfrm>
            <a:off x="2702536" y="1607274"/>
            <a:ext cx="6883688" cy="499432"/>
          </a:xfrm>
          <a:prstGeom prst="rect">
            <a:avLst/>
          </a:prstGeom>
          <a:noFill/>
        </p:spPr>
        <p:txBody>
          <a:bodyPr wrap="square" rtlCol="0">
            <a:spAutoFit/>
          </a:bodyPr>
          <a:lstStyle/>
          <a:p>
            <a:pPr marL="342900" indent="-342900" algn="just">
              <a:lnSpc>
                <a:spcPct val="150000"/>
              </a:lnSpc>
              <a:spcBef>
                <a:spcPts val="0"/>
              </a:spcBef>
              <a:buFont typeface="Wingdings" panose="05000000000000000000" pitchFamily="2" charset="2"/>
              <a:buChar char="n"/>
              <a:defRPr/>
            </a:pP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Python之父</a:t>
            </a:r>
            <a:r>
              <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——Guido van Rossum(</a:t>
            </a: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吉多</a:t>
            </a:r>
            <a:r>
              <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a:t>
            </a:r>
            <a:r>
              <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罗苏姆</a:t>
            </a:r>
            <a:r>
              <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45868ABA-C38F-4BA3-A8D4-E8493F357F19}"/>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Python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程序设计语言</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006554" y="2349574"/>
            <a:ext cx="8124694" cy="3249842"/>
            <a:chOff x="2006554" y="2349574"/>
            <a:chExt cx="8124694" cy="3249842"/>
          </a:xfrm>
        </p:grpSpPr>
        <p:pic>
          <p:nvPicPr>
            <p:cNvPr id="14" name="图片 13">
              <a:extLst>
                <a:ext uri="{FF2B5EF4-FFF2-40B4-BE49-F238E27FC236}">
                  <a16:creationId xmlns:a16="http://schemas.microsoft.com/office/drawing/2014/main" id="{04EF3900-8EAD-4EC2-80A4-F79EAC2777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554" y="2374467"/>
              <a:ext cx="4903709" cy="322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E251611A-ED9F-4EFB-8395-5A16F1964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263" y="2374467"/>
              <a:ext cx="3220985" cy="32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id="{9C445522-0D3C-425A-8032-A31CAA67B26F}"/>
                </a:ext>
              </a:extLst>
            </p:cNvPr>
            <p:cNvSpPr/>
            <p:nvPr/>
          </p:nvSpPr>
          <p:spPr>
            <a:xfrm>
              <a:off x="2006554" y="2349574"/>
              <a:ext cx="8124694" cy="3249842"/>
            </a:xfrm>
            <a:prstGeom prst="rect">
              <a:avLst/>
            </a:prstGeom>
            <a:noFill/>
            <a:ln w="28575"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0CF4EA6F-A967-47A5-A9E9-7F1859668EE9}"/>
              </a:ext>
            </a:extLst>
          </p:cNvPr>
          <p:cNvGraphicFramePr/>
          <p:nvPr>
            <p:extLst>
              <p:ext uri="{D42A27DB-BD31-4B8C-83A1-F6EECF244321}">
                <p14:modId xmlns:p14="http://schemas.microsoft.com/office/powerpoint/2010/main" val="1353930523"/>
              </p:ext>
            </p:extLst>
          </p:nvPr>
        </p:nvGraphicFramePr>
        <p:xfrm>
          <a:off x="2435750" y="1132197"/>
          <a:ext cx="7320500" cy="5602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文本框 10">
            <a:extLst>
              <a:ext uri="{FF2B5EF4-FFF2-40B4-BE49-F238E27FC236}">
                <a16:creationId xmlns:a16="http://schemas.microsoft.com/office/drawing/2014/main" id="{BC427578-CA35-4FB2-8266-29B4B8CA8AF8}"/>
              </a:ext>
            </a:extLst>
          </p:cNvPr>
          <p:cNvSpPr txBox="1"/>
          <p:nvPr/>
        </p:nvSpPr>
        <p:spPr>
          <a:xfrm>
            <a:off x="215841" y="179921"/>
            <a:ext cx="3766862" cy="954107"/>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Python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程序设计语言</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61EA748-EEBB-44C5-B019-ED6DA66BBB54}"/>
              </a:ext>
            </a:extLst>
          </p:cNvPr>
          <p:cNvSpPr txBox="1"/>
          <p:nvPr/>
        </p:nvSpPr>
        <p:spPr>
          <a:xfrm>
            <a:off x="934703" y="1416855"/>
            <a:ext cx="1993432"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kern="0" dirty="0">
                <a:solidFill>
                  <a:srgbClr val="61D6FE"/>
                </a:solidFill>
                <a:latin typeface="+mj-ea"/>
                <a:ea typeface="+mj-ea"/>
                <a:cs typeface="Times New Roman" panose="02020603050405020304" pitchFamily="18" charset="0"/>
              </a:rPr>
              <a:t>Python</a:t>
            </a:r>
            <a:r>
              <a:rPr lang="zh-CN" altLang="en-US" sz="2000" b="1" kern="0" dirty="0">
                <a:solidFill>
                  <a:srgbClr val="61D6FE"/>
                </a:solidFill>
                <a:latin typeface="+mj-ea"/>
                <a:ea typeface="+mj-ea"/>
              </a:rPr>
              <a:t>特点</a:t>
            </a:r>
            <a:endParaRPr lang="en-US" altLang="zh-CN" sz="2000" b="1" kern="0" dirty="0">
              <a:solidFill>
                <a:srgbClr val="61D6FE"/>
              </a:solidFill>
              <a:latin typeface="+mj-ea"/>
              <a:ea typeface="+mj-ea"/>
            </a:endParaRPr>
          </a:p>
        </p:txBody>
      </p:sp>
    </p:spTree>
    <p:extLst>
      <p:ext uri="{BB962C8B-B14F-4D97-AF65-F5344CB8AC3E}">
        <p14:creationId xmlns:p14="http://schemas.microsoft.com/office/powerpoint/2010/main" val="1745977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graphicEl>
                                              <a:dgm id="{BCAF01C4-44B2-4B07-84BB-48259B7863F3}"/>
                                            </p:graphicEl>
                                          </p:spTgt>
                                        </p:tgtEl>
                                        <p:attrNameLst>
                                          <p:attrName>style.visibility</p:attrName>
                                        </p:attrNameLst>
                                      </p:cBhvr>
                                      <p:to>
                                        <p:strVal val="visible"/>
                                      </p:to>
                                    </p:set>
                                    <p:anim calcmode="lin" valueType="num">
                                      <p:cBhvr>
                                        <p:cTn id="12" dur="500" fill="hold"/>
                                        <p:tgtEl>
                                          <p:spTgt spid="3">
                                            <p:graphicEl>
                                              <a:dgm id="{BCAF01C4-44B2-4B07-84BB-48259B7863F3}"/>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BCAF01C4-44B2-4B07-84BB-48259B7863F3}"/>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BCAF01C4-44B2-4B07-84BB-48259B7863F3}"/>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graphicEl>
                                              <a:dgm id="{3DE88812-3091-491F-A1BC-D443AD866550}"/>
                                            </p:graphicEl>
                                          </p:spTgt>
                                        </p:tgtEl>
                                        <p:attrNameLst>
                                          <p:attrName>style.visibility</p:attrName>
                                        </p:attrNameLst>
                                      </p:cBhvr>
                                      <p:to>
                                        <p:strVal val="visible"/>
                                      </p:to>
                                    </p:set>
                                    <p:anim calcmode="lin" valueType="num">
                                      <p:cBhvr>
                                        <p:cTn id="17" dur="500" fill="hold"/>
                                        <p:tgtEl>
                                          <p:spTgt spid="3">
                                            <p:graphicEl>
                                              <a:dgm id="{3DE88812-3091-491F-A1BC-D443AD866550}"/>
                                            </p:graphicEl>
                                          </p:spTgt>
                                        </p:tgtEl>
                                        <p:attrNameLst>
                                          <p:attrName>ppt_w</p:attrName>
                                        </p:attrNameLst>
                                      </p:cBhvr>
                                      <p:tavLst>
                                        <p:tav tm="0">
                                          <p:val>
                                            <p:fltVal val="0"/>
                                          </p:val>
                                        </p:tav>
                                        <p:tav tm="100000">
                                          <p:val>
                                            <p:strVal val="#ppt_w"/>
                                          </p:val>
                                        </p:tav>
                                      </p:tavLst>
                                    </p:anim>
                                    <p:anim calcmode="lin" valueType="num">
                                      <p:cBhvr>
                                        <p:cTn id="18" dur="500" fill="hold"/>
                                        <p:tgtEl>
                                          <p:spTgt spid="3">
                                            <p:graphicEl>
                                              <a:dgm id="{3DE88812-3091-491F-A1BC-D443AD866550}"/>
                                            </p:graphicEl>
                                          </p:spTgt>
                                        </p:tgtEl>
                                        <p:attrNameLst>
                                          <p:attrName>ppt_h</p:attrName>
                                        </p:attrNameLst>
                                      </p:cBhvr>
                                      <p:tavLst>
                                        <p:tav tm="0">
                                          <p:val>
                                            <p:fltVal val="0"/>
                                          </p:val>
                                        </p:tav>
                                        <p:tav tm="100000">
                                          <p:val>
                                            <p:strVal val="#ppt_h"/>
                                          </p:val>
                                        </p:tav>
                                      </p:tavLst>
                                    </p:anim>
                                    <p:animEffect transition="in" filter="fade">
                                      <p:cBhvr>
                                        <p:cTn id="19" dur="500"/>
                                        <p:tgtEl>
                                          <p:spTgt spid="3">
                                            <p:graphicEl>
                                              <a:dgm id="{3DE88812-3091-491F-A1BC-D443AD866550}"/>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graphicEl>
                                              <a:dgm id="{3F4BB839-2787-41D4-8E2E-73A3438A5719}"/>
                                            </p:graphicEl>
                                          </p:spTgt>
                                        </p:tgtEl>
                                        <p:attrNameLst>
                                          <p:attrName>style.visibility</p:attrName>
                                        </p:attrNameLst>
                                      </p:cBhvr>
                                      <p:to>
                                        <p:strVal val="visible"/>
                                      </p:to>
                                    </p:set>
                                    <p:anim calcmode="lin" valueType="num">
                                      <p:cBhvr>
                                        <p:cTn id="24" dur="500" fill="hold"/>
                                        <p:tgtEl>
                                          <p:spTgt spid="3">
                                            <p:graphicEl>
                                              <a:dgm id="{3F4BB839-2787-41D4-8E2E-73A3438A5719}"/>
                                            </p:graphicEl>
                                          </p:spTgt>
                                        </p:tgtEl>
                                        <p:attrNameLst>
                                          <p:attrName>ppt_w</p:attrName>
                                        </p:attrNameLst>
                                      </p:cBhvr>
                                      <p:tavLst>
                                        <p:tav tm="0">
                                          <p:val>
                                            <p:fltVal val="0"/>
                                          </p:val>
                                        </p:tav>
                                        <p:tav tm="100000">
                                          <p:val>
                                            <p:strVal val="#ppt_w"/>
                                          </p:val>
                                        </p:tav>
                                      </p:tavLst>
                                    </p:anim>
                                    <p:anim calcmode="lin" valueType="num">
                                      <p:cBhvr>
                                        <p:cTn id="25" dur="500" fill="hold"/>
                                        <p:tgtEl>
                                          <p:spTgt spid="3">
                                            <p:graphicEl>
                                              <a:dgm id="{3F4BB839-2787-41D4-8E2E-73A3438A5719}"/>
                                            </p:graphicEl>
                                          </p:spTgt>
                                        </p:tgtEl>
                                        <p:attrNameLst>
                                          <p:attrName>ppt_h</p:attrName>
                                        </p:attrNameLst>
                                      </p:cBhvr>
                                      <p:tavLst>
                                        <p:tav tm="0">
                                          <p:val>
                                            <p:fltVal val="0"/>
                                          </p:val>
                                        </p:tav>
                                        <p:tav tm="100000">
                                          <p:val>
                                            <p:strVal val="#ppt_h"/>
                                          </p:val>
                                        </p:tav>
                                      </p:tavLst>
                                    </p:anim>
                                    <p:animEffect transition="in" filter="fade">
                                      <p:cBhvr>
                                        <p:cTn id="26" dur="500"/>
                                        <p:tgtEl>
                                          <p:spTgt spid="3">
                                            <p:graphicEl>
                                              <a:dgm id="{3F4BB839-2787-41D4-8E2E-73A3438A5719}"/>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graphicEl>
                                              <a:dgm id="{91DCE9A7-7F28-40F7-9B66-CC10040B81CE}"/>
                                            </p:graphicEl>
                                          </p:spTgt>
                                        </p:tgtEl>
                                        <p:attrNameLst>
                                          <p:attrName>style.visibility</p:attrName>
                                        </p:attrNameLst>
                                      </p:cBhvr>
                                      <p:to>
                                        <p:strVal val="visible"/>
                                      </p:to>
                                    </p:set>
                                    <p:anim calcmode="lin" valueType="num">
                                      <p:cBhvr>
                                        <p:cTn id="29" dur="500" fill="hold"/>
                                        <p:tgtEl>
                                          <p:spTgt spid="3">
                                            <p:graphicEl>
                                              <a:dgm id="{91DCE9A7-7F28-40F7-9B66-CC10040B81CE}"/>
                                            </p:graphicEl>
                                          </p:spTgt>
                                        </p:tgtEl>
                                        <p:attrNameLst>
                                          <p:attrName>ppt_w</p:attrName>
                                        </p:attrNameLst>
                                      </p:cBhvr>
                                      <p:tavLst>
                                        <p:tav tm="0">
                                          <p:val>
                                            <p:fltVal val="0"/>
                                          </p:val>
                                        </p:tav>
                                        <p:tav tm="100000">
                                          <p:val>
                                            <p:strVal val="#ppt_w"/>
                                          </p:val>
                                        </p:tav>
                                      </p:tavLst>
                                    </p:anim>
                                    <p:anim calcmode="lin" valueType="num">
                                      <p:cBhvr>
                                        <p:cTn id="30" dur="500" fill="hold"/>
                                        <p:tgtEl>
                                          <p:spTgt spid="3">
                                            <p:graphicEl>
                                              <a:dgm id="{91DCE9A7-7F28-40F7-9B66-CC10040B81CE}"/>
                                            </p:graphicEl>
                                          </p:spTgt>
                                        </p:tgtEl>
                                        <p:attrNameLst>
                                          <p:attrName>ppt_h</p:attrName>
                                        </p:attrNameLst>
                                      </p:cBhvr>
                                      <p:tavLst>
                                        <p:tav tm="0">
                                          <p:val>
                                            <p:fltVal val="0"/>
                                          </p:val>
                                        </p:tav>
                                        <p:tav tm="100000">
                                          <p:val>
                                            <p:strVal val="#ppt_h"/>
                                          </p:val>
                                        </p:tav>
                                      </p:tavLst>
                                    </p:anim>
                                    <p:animEffect transition="in" filter="fade">
                                      <p:cBhvr>
                                        <p:cTn id="31" dur="500"/>
                                        <p:tgtEl>
                                          <p:spTgt spid="3">
                                            <p:graphicEl>
                                              <a:dgm id="{91DCE9A7-7F28-40F7-9B66-CC10040B81C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
                                            <p:graphicEl>
                                              <a:dgm id="{FE6C3DC2-259C-4BB8-8176-7B466CCFEA3F}"/>
                                            </p:graphicEl>
                                          </p:spTgt>
                                        </p:tgtEl>
                                        <p:attrNameLst>
                                          <p:attrName>style.visibility</p:attrName>
                                        </p:attrNameLst>
                                      </p:cBhvr>
                                      <p:to>
                                        <p:strVal val="visible"/>
                                      </p:to>
                                    </p:set>
                                    <p:anim calcmode="lin" valueType="num">
                                      <p:cBhvr>
                                        <p:cTn id="36" dur="500" fill="hold"/>
                                        <p:tgtEl>
                                          <p:spTgt spid="3">
                                            <p:graphicEl>
                                              <a:dgm id="{FE6C3DC2-259C-4BB8-8176-7B466CCFEA3F}"/>
                                            </p:graphicEl>
                                          </p:spTgt>
                                        </p:tgtEl>
                                        <p:attrNameLst>
                                          <p:attrName>ppt_w</p:attrName>
                                        </p:attrNameLst>
                                      </p:cBhvr>
                                      <p:tavLst>
                                        <p:tav tm="0">
                                          <p:val>
                                            <p:fltVal val="0"/>
                                          </p:val>
                                        </p:tav>
                                        <p:tav tm="100000">
                                          <p:val>
                                            <p:strVal val="#ppt_w"/>
                                          </p:val>
                                        </p:tav>
                                      </p:tavLst>
                                    </p:anim>
                                    <p:anim calcmode="lin" valueType="num">
                                      <p:cBhvr>
                                        <p:cTn id="37" dur="500" fill="hold"/>
                                        <p:tgtEl>
                                          <p:spTgt spid="3">
                                            <p:graphicEl>
                                              <a:dgm id="{FE6C3DC2-259C-4BB8-8176-7B466CCFEA3F}"/>
                                            </p:graphicEl>
                                          </p:spTgt>
                                        </p:tgtEl>
                                        <p:attrNameLst>
                                          <p:attrName>ppt_h</p:attrName>
                                        </p:attrNameLst>
                                      </p:cBhvr>
                                      <p:tavLst>
                                        <p:tav tm="0">
                                          <p:val>
                                            <p:fltVal val="0"/>
                                          </p:val>
                                        </p:tav>
                                        <p:tav tm="100000">
                                          <p:val>
                                            <p:strVal val="#ppt_h"/>
                                          </p:val>
                                        </p:tav>
                                      </p:tavLst>
                                    </p:anim>
                                    <p:animEffect transition="in" filter="fade">
                                      <p:cBhvr>
                                        <p:cTn id="38" dur="500"/>
                                        <p:tgtEl>
                                          <p:spTgt spid="3">
                                            <p:graphicEl>
                                              <a:dgm id="{FE6C3DC2-259C-4BB8-8176-7B466CCFEA3F}"/>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
                                            <p:graphicEl>
                                              <a:dgm id="{00A7D345-9BB4-4052-9FDB-8413F8048077}"/>
                                            </p:graphicEl>
                                          </p:spTgt>
                                        </p:tgtEl>
                                        <p:attrNameLst>
                                          <p:attrName>style.visibility</p:attrName>
                                        </p:attrNameLst>
                                      </p:cBhvr>
                                      <p:to>
                                        <p:strVal val="visible"/>
                                      </p:to>
                                    </p:set>
                                    <p:anim calcmode="lin" valueType="num">
                                      <p:cBhvr>
                                        <p:cTn id="41" dur="500" fill="hold"/>
                                        <p:tgtEl>
                                          <p:spTgt spid="3">
                                            <p:graphicEl>
                                              <a:dgm id="{00A7D345-9BB4-4052-9FDB-8413F8048077}"/>
                                            </p:graphicEl>
                                          </p:spTgt>
                                        </p:tgtEl>
                                        <p:attrNameLst>
                                          <p:attrName>ppt_w</p:attrName>
                                        </p:attrNameLst>
                                      </p:cBhvr>
                                      <p:tavLst>
                                        <p:tav tm="0">
                                          <p:val>
                                            <p:fltVal val="0"/>
                                          </p:val>
                                        </p:tav>
                                        <p:tav tm="100000">
                                          <p:val>
                                            <p:strVal val="#ppt_w"/>
                                          </p:val>
                                        </p:tav>
                                      </p:tavLst>
                                    </p:anim>
                                    <p:anim calcmode="lin" valueType="num">
                                      <p:cBhvr>
                                        <p:cTn id="42" dur="500" fill="hold"/>
                                        <p:tgtEl>
                                          <p:spTgt spid="3">
                                            <p:graphicEl>
                                              <a:dgm id="{00A7D345-9BB4-4052-9FDB-8413F8048077}"/>
                                            </p:graphicEl>
                                          </p:spTgt>
                                        </p:tgtEl>
                                        <p:attrNameLst>
                                          <p:attrName>ppt_h</p:attrName>
                                        </p:attrNameLst>
                                      </p:cBhvr>
                                      <p:tavLst>
                                        <p:tav tm="0">
                                          <p:val>
                                            <p:fltVal val="0"/>
                                          </p:val>
                                        </p:tav>
                                        <p:tav tm="100000">
                                          <p:val>
                                            <p:strVal val="#ppt_h"/>
                                          </p:val>
                                        </p:tav>
                                      </p:tavLst>
                                    </p:anim>
                                    <p:animEffect transition="in" filter="fade">
                                      <p:cBhvr>
                                        <p:cTn id="43" dur="500"/>
                                        <p:tgtEl>
                                          <p:spTgt spid="3">
                                            <p:graphicEl>
                                              <a:dgm id="{00A7D345-9BB4-4052-9FDB-8413F8048077}"/>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
                                            <p:graphicEl>
                                              <a:dgm id="{8C030220-5AA3-45F5-8DD2-F3859961E695}"/>
                                            </p:graphicEl>
                                          </p:spTgt>
                                        </p:tgtEl>
                                        <p:attrNameLst>
                                          <p:attrName>style.visibility</p:attrName>
                                        </p:attrNameLst>
                                      </p:cBhvr>
                                      <p:to>
                                        <p:strVal val="visible"/>
                                      </p:to>
                                    </p:set>
                                    <p:anim calcmode="lin" valueType="num">
                                      <p:cBhvr>
                                        <p:cTn id="48" dur="500" fill="hold"/>
                                        <p:tgtEl>
                                          <p:spTgt spid="3">
                                            <p:graphicEl>
                                              <a:dgm id="{8C030220-5AA3-45F5-8DD2-F3859961E695}"/>
                                            </p:graphicEl>
                                          </p:spTgt>
                                        </p:tgtEl>
                                        <p:attrNameLst>
                                          <p:attrName>ppt_w</p:attrName>
                                        </p:attrNameLst>
                                      </p:cBhvr>
                                      <p:tavLst>
                                        <p:tav tm="0">
                                          <p:val>
                                            <p:fltVal val="0"/>
                                          </p:val>
                                        </p:tav>
                                        <p:tav tm="100000">
                                          <p:val>
                                            <p:strVal val="#ppt_w"/>
                                          </p:val>
                                        </p:tav>
                                      </p:tavLst>
                                    </p:anim>
                                    <p:anim calcmode="lin" valueType="num">
                                      <p:cBhvr>
                                        <p:cTn id="49" dur="500" fill="hold"/>
                                        <p:tgtEl>
                                          <p:spTgt spid="3">
                                            <p:graphicEl>
                                              <a:dgm id="{8C030220-5AA3-45F5-8DD2-F3859961E695}"/>
                                            </p:graphicEl>
                                          </p:spTgt>
                                        </p:tgtEl>
                                        <p:attrNameLst>
                                          <p:attrName>ppt_h</p:attrName>
                                        </p:attrNameLst>
                                      </p:cBhvr>
                                      <p:tavLst>
                                        <p:tav tm="0">
                                          <p:val>
                                            <p:fltVal val="0"/>
                                          </p:val>
                                        </p:tav>
                                        <p:tav tm="100000">
                                          <p:val>
                                            <p:strVal val="#ppt_h"/>
                                          </p:val>
                                        </p:tav>
                                      </p:tavLst>
                                    </p:anim>
                                    <p:animEffect transition="in" filter="fade">
                                      <p:cBhvr>
                                        <p:cTn id="50" dur="500"/>
                                        <p:tgtEl>
                                          <p:spTgt spid="3">
                                            <p:graphicEl>
                                              <a:dgm id="{8C030220-5AA3-45F5-8DD2-F3859961E695}"/>
                                            </p:graphic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
                                            <p:graphicEl>
                                              <a:dgm id="{05C8935C-A91A-4D0B-AE17-BC5ECB4F2861}"/>
                                            </p:graphicEl>
                                          </p:spTgt>
                                        </p:tgtEl>
                                        <p:attrNameLst>
                                          <p:attrName>style.visibility</p:attrName>
                                        </p:attrNameLst>
                                      </p:cBhvr>
                                      <p:to>
                                        <p:strVal val="visible"/>
                                      </p:to>
                                    </p:set>
                                    <p:anim calcmode="lin" valueType="num">
                                      <p:cBhvr>
                                        <p:cTn id="53" dur="500" fill="hold"/>
                                        <p:tgtEl>
                                          <p:spTgt spid="3">
                                            <p:graphicEl>
                                              <a:dgm id="{05C8935C-A91A-4D0B-AE17-BC5ECB4F2861}"/>
                                            </p:graphicEl>
                                          </p:spTgt>
                                        </p:tgtEl>
                                        <p:attrNameLst>
                                          <p:attrName>ppt_w</p:attrName>
                                        </p:attrNameLst>
                                      </p:cBhvr>
                                      <p:tavLst>
                                        <p:tav tm="0">
                                          <p:val>
                                            <p:fltVal val="0"/>
                                          </p:val>
                                        </p:tav>
                                        <p:tav tm="100000">
                                          <p:val>
                                            <p:strVal val="#ppt_w"/>
                                          </p:val>
                                        </p:tav>
                                      </p:tavLst>
                                    </p:anim>
                                    <p:anim calcmode="lin" valueType="num">
                                      <p:cBhvr>
                                        <p:cTn id="54" dur="500" fill="hold"/>
                                        <p:tgtEl>
                                          <p:spTgt spid="3">
                                            <p:graphicEl>
                                              <a:dgm id="{05C8935C-A91A-4D0B-AE17-BC5ECB4F2861}"/>
                                            </p:graphicEl>
                                          </p:spTgt>
                                        </p:tgtEl>
                                        <p:attrNameLst>
                                          <p:attrName>ppt_h</p:attrName>
                                        </p:attrNameLst>
                                      </p:cBhvr>
                                      <p:tavLst>
                                        <p:tav tm="0">
                                          <p:val>
                                            <p:fltVal val="0"/>
                                          </p:val>
                                        </p:tav>
                                        <p:tav tm="100000">
                                          <p:val>
                                            <p:strVal val="#ppt_h"/>
                                          </p:val>
                                        </p:tav>
                                      </p:tavLst>
                                    </p:anim>
                                    <p:animEffect transition="in" filter="fade">
                                      <p:cBhvr>
                                        <p:cTn id="55" dur="500"/>
                                        <p:tgtEl>
                                          <p:spTgt spid="3">
                                            <p:graphicEl>
                                              <a:dgm id="{05C8935C-A91A-4D0B-AE17-BC5ECB4F2861}"/>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
                                            <p:graphicEl>
                                              <a:dgm id="{198AC64A-FE7A-4ABF-BEA0-BEFFBD82B18C}"/>
                                            </p:graphicEl>
                                          </p:spTgt>
                                        </p:tgtEl>
                                        <p:attrNameLst>
                                          <p:attrName>style.visibility</p:attrName>
                                        </p:attrNameLst>
                                      </p:cBhvr>
                                      <p:to>
                                        <p:strVal val="visible"/>
                                      </p:to>
                                    </p:set>
                                    <p:anim calcmode="lin" valueType="num">
                                      <p:cBhvr>
                                        <p:cTn id="60" dur="500" fill="hold"/>
                                        <p:tgtEl>
                                          <p:spTgt spid="3">
                                            <p:graphicEl>
                                              <a:dgm id="{198AC64A-FE7A-4ABF-BEA0-BEFFBD82B18C}"/>
                                            </p:graphicEl>
                                          </p:spTgt>
                                        </p:tgtEl>
                                        <p:attrNameLst>
                                          <p:attrName>ppt_w</p:attrName>
                                        </p:attrNameLst>
                                      </p:cBhvr>
                                      <p:tavLst>
                                        <p:tav tm="0">
                                          <p:val>
                                            <p:fltVal val="0"/>
                                          </p:val>
                                        </p:tav>
                                        <p:tav tm="100000">
                                          <p:val>
                                            <p:strVal val="#ppt_w"/>
                                          </p:val>
                                        </p:tav>
                                      </p:tavLst>
                                    </p:anim>
                                    <p:anim calcmode="lin" valueType="num">
                                      <p:cBhvr>
                                        <p:cTn id="61" dur="500" fill="hold"/>
                                        <p:tgtEl>
                                          <p:spTgt spid="3">
                                            <p:graphicEl>
                                              <a:dgm id="{198AC64A-FE7A-4ABF-BEA0-BEFFBD82B18C}"/>
                                            </p:graphicEl>
                                          </p:spTgt>
                                        </p:tgtEl>
                                        <p:attrNameLst>
                                          <p:attrName>ppt_h</p:attrName>
                                        </p:attrNameLst>
                                      </p:cBhvr>
                                      <p:tavLst>
                                        <p:tav tm="0">
                                          <p:val>
                                            <p:fltVal val="0"/>
                                          </p:val>
                                        </p:tav>
                                        <p:tav tm="100000">
                                          <p:val>
                                            <p:strVal val="#ppt_h"/>
                                          </p:val>
                                        </p:tav>
                                      </p:tavLst>
                                    </p:anim>
                                    <p:animEffect transition="in" filter="fade">
                                      <p:cBhvr>
                                        <p:cTn id="62" dur="500"/>
                                        <p:tgtEl>
                                          <p:spTgt spid="3">
                                            <p:graphicEl>
                                              <a:dgm id="{198AC64A-FE7A-4ABF-BEA0-BEFFBD82B18C}"/>
                                            </p:graphicEl>
                                          </p:spTgt>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
                                            <p:graphicEl>
                                              <a:dgm id="{67C5A10B-3EAA-446E-BD3E-C720C9BA4FCC}"/>
                                            </p:graphicEl>
                                          </p:spTgt>
                                        </p:tgtEl>
                                        <p:attrNameLst>
                                          <p:attrName>style.visibility</p:attrName>
                                        </p:attrNameLst>
                                      </p:cBhvr>
                                      <p:to>
                                        <p:strVal val="visible"/>
                                      </p:to>
                                    </p:set>
                                    <p:anim calcmode="lin" valueType="num">
                                      <p:cBhvr>
                                        <p:cTn id="65" dur="500" fill="hold"/>
                                        <p:tgtEl>
                                          <p:spTgt spid="3">
                                            <p:graphicEl>
                                              <a:dgm id="{67C5A10B-3EAA-446E-BD3E-C720C9BA4FCC}"/>
                                            </p:graphicEl>
                                          </p:spTgt>
                                        </p:tgtEl>
                                        <p:attrNameLst>
                                          <p:attrName>ppt_w</p:attrName>
                                        </p:attrNameLst>
                                      </p:cBhvr>
                                      <p:tavLst>
                                        <p:tav tm="0">
                                          <p:val>
                                            <p:fltVal val="0"/>
                                          </p:val>
                                        </p:tav>
                                        <p:tav tm="100000">
                                          <p:val>
                                            <p:strVal val="#ppt_w"/>
                                          </p:val>
                                        </p:tav>
                                      </p:tavLst>
                                    </p:anim>
                                    <p:anim calcmode="lin" valueType="num">
                                      <p:cBhvr>
                                        <p:cTn id="66" dur="500" fill="hold"/>
                                        <p:tgtEl>
                                          <p:spTgt spid="3">
                                            <p:graphicEl>
                                              <a:dgm id="{67C5A10B-3EAA-446E-BD3E-C720C9BA4FCC}"/>
                                            </p:graphicEl>
                                          </p:spTgt>
                                        </p:tgtEl>
                                        <p:attrNameLst>
                                          <p:attrName>ppt_h</p:attrName>
                                        </p:attrNameLst>
                                      </p:cBhvr>
                                      <p:tavLst>
                                        <p:tav tm="0">
                                          <p:val>
                                            <p:fltVal val="0"/>
                                          </p:val>
                                        </p:tav>
                                        <p:tav tm="100000">
                                          <p:val>
                                            <p:strVal val="#ppt_h"/>
                                          </p:val>
                                        </p:tav>
                                      </p:tavLst>
                                    </p:anim>
                                    <p:animEffect transition="in" filter="fade">
                                      <p:cBhvr>
                                        <p:cTn id="67" dur="500"/>
                                        <p:tgtEl>
                                          <p:spTgt spid="3">
                                            <p:graphicEl>
                                              <a:dgm id="{67C5A10B-3EAA-446E-BD3E-C720C9BA4FCC}"/>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3">
                                            <p:graphicEl>
                                              <a:dgm id="{4E594180-27AF-4615-97D4-672664DDD3C6}"/>
                                            </p:graphicEl>
                                          </p:spTgt>
                                        </p:tgtEl>
                                        <p:attrNameLst>
                                          <p:attrName>style.visibility</p:attrName>
                                        </p:attrNameLst>
                                      </p:cBhvr>
                                      <p:to>
                                        <p:strVal val="visible"/>
                                      </p:to>
                                    </p:set>
                                    <p:anim calcmode="lin" valueType="num">
                                      <p:cBhvr>
                                        <p:cTn id="72" dur="500" fill="hold"/>
                                        <p:tgtEl>
                                          <p:spTgt spid="3">
                                            <p:graphicEl>
                                              <a:dgm id="{4E594180-27AF-4615-97D4-672664DDD3C6}"/>
                                            </p:graphicEl>
                                          </p:spTgt>
                                        </p:tgtEl>
                                        <p:attrNameLst>
                                          <p:attrName>ppt_w</p:attrName>
                                        </p:attrNameLst>
                                      </p:cBhvr>
                                      <p:tavLst>
                                        <p:tav tm="0">
                                          <p:val>
                                            <p:fltVal val="0"/>
                                          </p:val>
                                        </p:tav>
                                        <p:tav tm="100000">
                                          <p:val>
                                            <p:strVal val="#ppt_w"/>
                                          </p:val>
                                        </p:tav>
                                      </p:tavLst>
                                    </p:anim>
                                    <p:anim calcmode="lin" valueType="num">
                                      <p:cBhvr>
                                        <p:cTn id="73" dur="500" fill="hold"/>
                                        <p:tgtEl>
                                          <p:spTgt spid="3">
                                            <p:graphicEl>
                                              <a:dgm id="{4E594180-27AF-4615-97D4-672664DDD3C6}"/>
                                            </p:graphicEl>
                                          </p:spTgt>
                                        </p:tgtEl>
                                        <p:attrNameLst>
                                          <p:attrName>ppt_h</p:attrName>
                                        </p:attrNameLst>
                                      </p:cBhvr>
                                      <p:tavLst>
                                        <p:tav tm="0">
                                          <p:val>
                                            <p:fltVal val="0"/>
                                          </p:val>
                                        </p:tav>
                                        <p:tav tm="100000">
                                          <p:val>
                                            <p:strVal val="#ppt_h"/>
                                          </p:val>
                                        </p:tav>
                                      </p:tavLst>
                                    </p:anim>
                                    <p:animEffect transition="in" filter="fade">
                                      <p:cBhvr>
                                        <p:cTn id="74" dur="500"/>
                                        <p:tgtEl>
                                          <p:spTgt spid="3">
                                            <p:graphicEl>
                                              <a:dgm id="{4E594180-27AF-4615-97D4-672664DDD3C6}"/>
                                            </p:graphic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
                                            <p:graphicEl>
                                              <a:dgm id="{7F1918FF-2CF5-4C22-8EF4-1B33DE9C3CBB}"/>
                                            </p:graphicEl>
                                          </p:spTgt>
                                        </p:tgtEl>
                                        <p:attrNameLst>
                                          <p:attrName>style.visibility</p:attrName>
                                        </p:attrNameLst>
                                      </p:cBhvr>
                                      <p:to>
                                        <p:strVal val="visible"/>
                                      </p:to>
                                    </p:set>
                                    <p:anim calcmode="lin" valueType="num">
                                      <p:cBhvr>
                                        <p:cTn id="77" dur="500" fill="hold"/>
                                        <p:tgtEl>
                                          <p:spTgt spid="3">
                                            <p:graphicEl>
                                              <a:dgm id="{7F1918FF-2CF5-4C22-8EF4-1B33DE9C3CBB}"/>
                                            </p:graphicEl>
                                          </p:spTgt>
                                        </p:tgtEl>
                                        <p:attrNameLst>
                                          <p:attrName>ppt_w</p:attrName>
                                        </p:attrNameLst>
                                      </p:cBhvr>
                                      <p:tavLst>
                                        <p:tav tm="0">
                                          <p:val>
                                            <p:fltVal val="0"/>
                                          </p:val>
                                        </p:tav>
                                        <p:tav tm="100000">
                                          <p:val>
                                            <p:strVal val="#ppt_w"/>
                                          </p:val>
                                        </p:tav>
                                      </p:tavLst>
                                    </p:anim>
                                    <p:anim calcmode="lin" valueType="num">
                                      <p:cBhvr>
                                        <p:cTn id="78" dur="500" fill="hold"/>
                                        <p:tgtEl>
                                          <p:spTgt spid="3">
                                            <p:graphicEl>
                                              <a:dgm id="{7F1918FF-2CF5-4C22-8EF4-1B33DE9C3CBB}"/>
                                            </p:graphicEl>
                                          </p:spTgt>
                                        </p:tgtEl>
                                        <p:attrNameLst>
                                          <p:attrName>ppt_h</p:attrName>
                                        </p:attrNameLst>
                                      </p:cBhvr>
                                      <p:tavLst>
                                        <p:tav tm="0">
                                          <p:val>
                                            <p:fltVal val="0"/>
                                          </p:val>
                                        </p:tav>
                                        <p:tav tm="100000">
                                          <p:val>
                                            <p:strVal val="#ppt_h"/>
                                          </p:val>
                                        </p:tav>
                                      </p:tavLst>
                                    </p:anim>
                                    <p:animEffect transition="in" filter="fade">
                                      <p:cBhvr>
                                        <p:cTn id="79" dur="500"/>
                                        <p:tgtEl>
                                          <p:spTgt spid="3">
                                            <p:graphicEl>
                                              <a:dgm id="{7F1918FF-2CF5-4C22-8EF4-1B33DE9C3CBB}"/>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3">
                                            <p:graphicEl>
                                              <a:dgm id="{AD740716-8E55-471F-A7D4-342776367F04}"/>
                                            </p:graphicEl>
                                          </p:spTgt>
                                        </p:tgtEl>
                                        <p:attrNameLst>
                                          <p:attrName>style.visibility</p:attrName>
                                        </p:attrNameLst>
                                      </p:cBhvr>
                                      <p:to>
                                        <p:strVal val="visible"/>
                                      </p:to>
                                    </p:set>
                                    <p:anim calcmode="lin" valueType="num">
                                      <p:cBhvr>
                                        <p:cTn id="84" dur="500" fill="hold"/>
                                        <p:tgtEl>
                                          <p:spTgt spid="3">
                                            <p:graphicEl>
                                              <a:dgm id="{AD740716-8E55-471F-A7D4-342776367F04}"/>
                                            </p:graphicEl>
                                          </p:spTgt>
                                        </p:tgtEl>
                                        <p:attrNameLst>
                                          <p:attrName>ppt_w</p:attrName>
                                        </p:attrNameLst>
                                      </p:cBhvr>
                                      <p:tavLst>
                                        <p:tav tm="0">
                                          <p:val>
                                            <p:fltVal val="0"/>
                                          </p:val>
                                        </p:tav>
                                        <p:tav tm="100000">
                                          <p:val>
                                            <p:strVal val="#ppt_w"/>
                                          </p:val>
                                        </p:tav>
                                      </p:tavLst>
                                    </p:anim>
                                    <p:anim calcmode="lin" valueType="num">
                                      <p:cBhvr>
                                        <p:cTn id="85" dur="500" fill="hold"/>
                                        <p:tgtEl>
                                          <p:spTgt spid="3">
                                            <p:graphicEl>
                                              <a:dgm id="{AD740716-8E55-471F-A7D4-342776367F04}"/>
                                            </p:graphicEl>
                                          </p:spTgt>
                                        </p:tgtEl>
                                        <p:attrNameLst>
                                          <p:attrName>ppt_h</p:attrName>
                                        </p:attrNameLst>
                                      </p:cBhvr>
                                      <p:tavLst>
                                        <p:tav tm="0">
                                          <p:val>
                                            <p:fltVal val="0"/>
                                          </p:val>
                                        </p:tav>
                                        <p:tav tm="100000">
                                          <p:val>
                                            <p:strVal val="#ppt_h"/>
                                          </p:val>
                                        </p:tav>
                                      </p:tavLst>
                                    </p:anim>
                                    <p:animEffect transition="in" filter="fade">
                                      <p:cBhvr>
                                        <p:cTn id="86" dur="500"/>
                                        <p:tgtEl>
                                          <p:spTgt spid="3">
                                            <p:graphicEl>
                                              <a:dgm id="{AD740716-8E55-471F-A7D4-342776367F04}"/>
                                            </p:graphicEl>
                                          </p:spTgt>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
                                            <p:graphicEl>
                                              <a:dgm id="{26AC7D17-CFFB-4782-B965-E8947FF9ACDE}"/>
                                            </p:graphicEl>
                                          </p:spTgt>
                                        </p:tgtEl>
                                        <p:attrNameLst>
                                          <p:attrName>style.visibility</p:attrName>
                                        </p:attrNameLst>
                                      </p:cBhvr>
                                      <p:to>
                                        <p:strVal val="visible"/>
                                      </p:to>
                                    </p:set>
                                    <p:anim calcmode="lin" valueType="num">
                                      <p:cBhvr>
                                        <p:cTn id="89" dur="500" fill="hold"/>
                                        <p:tgtEl>
                                          <p:spTgt spid="3">
                                            <p:graphicEl>
                                              <a:dgm id="{26AC7D17-CFFB-4782-B965-E8947FF9ACDE}"/>
                                            </p:graphicEl>
                                          </p:spTgt>
                                        </p:tgtEl>
                                        <p:attrNameLst>
                                          <p:attrName>ppt_w</p:attrName>
                                        </p:attrNameLst>
                                      </p:cBhvr>
                                      <p:tavLst>
                                        <p:tav tm="0">
                                          <p:val>
                                            <p:fltVal val="0"/>
                                          </p:val>
                                        </p:tav>
                                        <p:tav tm="100000">
                                          <p:val>
                                            <p:strVal val="#ppt_w"/>
                                          </p:val>
                                        </p:tav>
                                      </p:tavLst>
                                    </p:anim>
                                    <p:anim calcmode="lin" valueType="num">
                                      <p:cBhvr>
                                        <p:cTn id="90" dur="500" fill="hold"/>
                                        <p:tgtEl>
                                          <p:spTgt spid="3">
                                            <p:graphicEl>
                                              <a:dgm id="{26AC7D17-CFFB-4782-B965-E8947FF9ACDE}"/>
                                            </p:graphicEl>
                                          </p:spTgt>
                                        </p:tgtEl>
                                        <p:attrNameLst>
                                          <p:attrName>ppt_h</p:attrName>
                                        </p:attrNameLst>
                                      </p:cBhvr>
                                      <p:tavLst>
                                        <p:tav tm="0">
                                          <p:val>
                                            <p:fltVal val="0"/>
                                          </p:val>
                                        </p:tav>
                                        <p:tav tm="100000">
                                          <p:val>
                                            <p:strVal val="#ppt_h"/>
                                          </p:val>
                                        </p:tav>
                                      </p:tavLst>
                                    </p:anim>
                                    <p:animEffect transition="in" filter="fade">
                                      <p:cBhvr>
                                        <p:cTn id="91" dur="500"/>
                                        <p:tgtEl>
                                          <p:spTgt spid="3">
                                            <p:graphicEl>
                                              <a:dgm id="{26AC7D17-CFFB-4782-B965-E8947FF9ACD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02</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234611" y="1965493"/>
            <a:ext cx="7235965" cy="3785652"/>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en-US" altLang="zh-CN" sz="6000" b="1" dirty="0">
                <a:latin typeface="+mn-lt"/>
                <a:ea typeface="+mn-ea"/>
                <a:cs typeface="+mn-ea"/>
                <a:sym typeface="Arial" panose="020B0604020202020204" pitchFamily="34" charset="0"/>
              </a:rPr>
              <a:t>Python</a:t>
            </a:r>
            <a:r>
              <a:rPr lang="zh-CN" altLang="en-US" sz="6000" b="1" dirty="0">
                <a:latin typeface="+mn-lt"/>
                <a:ea typeface="+mn-ea"/>
                <a:cs typeface="+mn-ea"/>
                <a:sym typeface="Arial" panose="020B0604020202020204" pitchFamily="34" charset="0"/>
              </a:rPr>
              <a:t>与大数据</a:t>
            </a:r>
            <a:endParaRPr lang="en-US" altLang="zh-CN" sz="6000" b="1" dirty="0">
              <a:latin typeface="+mn-lt"/>
              <a:ea typeface="+mn-ea"/>
              <a:cs typeface="+mn-ea"/>
              <a:sym typeface="Arial" panose="020B0604020202020204" pitchFamily="34" charset="0"/>
            </a:endParaRPr>
          </a:p>
          <a:p>
            <a:pPr marL="0" indent="0" algn="ctr">
              <a:buNone/>
            </a:pPr>
            <a:r>
              <a:rPr lang="zh-CN" altLang="en-US" sz="6000" b="1" dirty="0">
                <a:latin typeface="+mn-lt"/>
                <a:ea typeface="+mn-ea"/>
                <a:cs typeface="+mn-ea"/>
                <a:sym typeface="Arial" panose="020B0604020202020204" pitchFamily="34" charset="0"/>
              </a:rPr>
              <a:t>分析的完美结合</a:t>
            </a:r>
          </a:p>
          <a:p>
            <a:pPr marL="0" indent="0" algn="ctr">
              <a:buNone/>
            </a:pPr>
            <a:endParaRPr lang="zh-CN" altLang="en-US" sz="6000" b="1" dirty="0">
              <a:latin typeface="+mn-lt"/>
              <a:ea typeface="+mn-ea"/>
              <a:cs typeface="+mn-ea"/>
              <a:sym typeface="Arial" panose="020B0604020202020204" pitchFamily="34" charset="0"/>
            </a:endParaRPr>
          </a:p>
          <a:p>
            <a:pPr marL="0" indent="0" algn="ctr">
              <a:buNone/>
            </a:pPr>
            <a:endParaRPr lang="zh-CN" altLang="en-US" sz="6000" b="1" dirty="0">
              <a:latin typeface="+mn-lt"/>
              <a:ea typeface="+mn-ea"/>
              <a:cs typeface="+mn-ea"/>
              <a:sym typeface="+mn-lt"/>
            </a:endParaRPr>
          </a:p>
        </p:txBody>
      </p:sp>
      <p:cxnSp>
        <p:nvCxnSpPr>
          <p:cNvPr id="26" name="Straight Connector 4"/>
          <p:cNvCxnSpPr/>
          <p:nvPr/>
        </p:nvCxnSpPr>
        <p:spPr>
          <a:xfrm>
            <a:off x="4904379" y="4013344"/>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2438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23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290177" y="2717523"/>
            <a:ext cx="7138094" cy="1477328"/>
          </a:xfrm>
          <a:prstGeom prst="rect">
            <a:avLst/>
          </a:prstGeom>
          <a:noFill/>
        </p:spPr>
        <p:txBody>
          <a:bodyPr wrap="square" rtlCol="0">
            <a:spAutoFit/>
          </a:bodyPr>
          <a:lstStyle/>
          <a:p>
            <a:pPr indent="457200" algn="just" fontAlgn="auto">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Python</a:t>
            </a:r>
            <a:r>
              <a:rPr lang="zh-CN" altLang="en-US" sz="2000" dirty="0">
                <a:solidFill>
                  <a:schemeClr val="bg1"/>
                </a:solidFill>
                <a:latin typeface="微软雅黑" panose="020B0503020204020204" pitchFamily="34" charset="-122"/>
                <a:ea typeface="微软雅黑" panose="020B0503020204020204" pitchFamily="34" charset="-122"/>
              </a:rPr>
              <a:t>是一种</a:t>
            </a:r>
            <a:r>
              <a:rPr lang="zh-CN" altLang="en-US" sz="2000" b="1" dirty="0">
                <a:solidFill>
                  <a:schemeClr val="bg1"/>
                </a:solidFill>
                <a:latin typeface="微软雅黑" panose="020B0503020204020204" pitchFamily="34" charset="-122"/>
                <a:ea typeface="微软雅黑" panose="020B0503020204020204" pitchFamily="34" charset="-122"/>
              </a:rPr>
              <a:t>开源编程语言</a:t>
            </a:r>
            <a:r>
              <a:rPr lang="zh-CN" altLang="en-US" sz="2000" dirty="0">
                <a:solidFill>
                  <a:schemeClr val="bg1"/>
                </a:solidFill>
                <a:latin typeface="微软雅黑" panose="020B0503020204020204" pitchFamily="34" charset="-122"/>
                <a:ea typeface="微软雅黑" panose="020B0503020204020204" pitchFamily="34" charset="-122"/>
              </a:rPr>
              <a:t>，使用基于社区的模型开发。它可以在</a:t>
            </a:r>
            <a:r>
              <a:rPr lang="en-US" altLang="zh-CN" sz="2000" dirty="0">
                <a:solidFill>
                  <a:schemeClr val="bg1"/>
                </a:solidFill>
                <a:latin typeface="微软雅黑" panose="020B0503020204020204" pitchFamily="34" charset="-122"/>
                <a:ea typeface="微软雅黑" panose="020B0503020204020204" pitchFamily="34" charset="-122"/>
              </a:rPr>
              <a:t>Windows</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环境中运行。除此之外，可以将其移植到其他平台，因为它支持多个平台。</a:t>
            </a:r>
          </a:p>
        </p:txBody>
      </p:sp>
      <p:sp>
        <p:nvSpPr>
          <p:cNvPr id="5" name="文本框 4">
            <a:extLst>
              <a:ext uri="{FF2B5EF4-FFF2-40B4-BE49-F238E27FC236}">
                <a16:creationId xmlns:a16="http://schemas.microsoft.com/office/drawing/2014/main" id="{59E82A60-F048-4077-938C-AE9243A485BB}"/>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开源</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7" name="Freeform 91">
            <a:extLst>
              <a:ext uri="{FF2B5EF4-FFF2-40B4-BE49-F238E27FC236}">
                <a16:creationId xmlns:a16="http://schemas.microsoft.com/office/drawing/2014/main" id="{F3694613-451E-4AFC-A425-A9E87CBB3C5D}"/>
              </a:ext>
            </a:extLst>
          </p:cNvPr>
          <p:cNvSpPr>
            <a:spLocks noEditPoints="1"/>
          </p:cNvSpPr>
          <p:nvPr/>
        </p:nvSpPr>
        <p:spPr bwMode="auto">
          <a:xfrm>
            <a:off x="1577490" y="2643558"/>
            <a:ext cx="1320701" cy="1625258"/>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61D6FE"/>
          </a:solidFill>
          <a:ln>
            <a:noFill/>
          </a:ln>
        </p:spPr>
        <p:txBody>
          <a:bodyPr vert="horz" wrap="square" lIns="51428" tIns="25715" rIns="51428" bIns="25715"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cs typeface="+mn-ea"/>
              <a:sym typeface="+mn-lt"/>
            </a:endParaRPr>
          </a:p>
        </p:txBody>
      </p:sp>
    </p:spTree>
    <p:extLst>
      <p:ext uri="{BB962C8B-B14F-4D97-AF65-F5344CB8AC3E}">
        <p14:creationId xmlns:p14="http://schemas.microsoft.com/office/powerpoint/2010/main" val="7382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left)">
                                      <p:cBhvr>
                                        <p:cTn id="12"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2786742" y="2717523"/>
            <a:ext cx="8157029" cy="1422954"/>
          </a:xfrm>
          <a:prstGeom prst="rect">
            <a:avLst/>
          </a:prstGeom>
          <a:noFill/>
        </p:spPr>
        <p:txBody>
          <a:bodyPr wrap="square" rtlCol="0">
            <a:spAutoFit/>
          </a:bodyPr>
          <a:lstStyle/>
          <a:p>
            <a:pPr indent="457200" algn="just" fontAlgn="auto">
              <a:lnSpc>
                <a:spcPct val="150000"/>
              </a:lnSpc>
              <a:buFont typeface="Arial" panose="020B0604020202020204" pitchFamily="34" charset="0"/>
              <a:buNone/>
            </a:pPr>
            <a:r>
              <a:rPr lang="en-US" altLang="zh-CN" sz="2000" dirty="0">
                <a:solidFill>
                  <a:schemeClr val="bg1"/>
                </a:solidFill>
                <a:latin typeface="微软雅黑" panose="020B0503020204020204" pitchFamily="34" charset="-122"/>
                <a:ea typeface="微软雅黑" panose="020B0503020204020204" pitchFamily="34" charset="-122"/>
              </a:rPr>
              <a:t>Python</a:t>
            </a:r>
            <a:r>
              <a:rPr lang="zh-CN" altLang="en-US" sz="2000" dirty="0">
                <a:solidFill>
                  <a:schemeClr val="bg1"/>
                </a:solidFill>
                <a:latin typeface="微软雅黑" panose="020B0503020204020204" pitchFamily="34" charset="-122"/>
                <a:ea typeface="微软雅黑" panose="020B0503020204020204" pitchFamily="34" charset="-122"/>
              </a:rPr>
              <a:t>是一种</a:t>
            </a:r>
            <a:r>
              <a:rPr lang="zh-CN" altLang="en-US" sz="2000" b="1" dirty="0">
                <a:solidFill>
                  <a:schemeClr val="bg1"/>
                </a:solidFill>
                <a:latin typeface="微软雅黑" panose="020B0503020204020204" pitchFamily="34" charset="-122"/>
                <a:ea typeface="微软雅黑" panose="020B0503020204020204" pitchFamily="34" charset="-122"/>
              </a:rPr>
              <a:t>高级语言</a:t>
            </a:r>
            <a:r>
              <a:rPr lang="zh-CN" altLang="en-US" sz="2000" dirty="0">
                <a:solidFill>
                  <a:schemeClr val="bg1"/>
                </a:solidFill>
                <a:latin typeface="微软雅黑" panose="020B0503020204020204" pitchFamily="34" charset="-122"/>
                <a:ea typeface="微软雅黑" panose="020B0503020204020204" pitchFamily="34" charset="-122"/>
              </a:rPr>
              <a:t>，它支持原型设计思想，可以快速编码，同时保持代码与执行之间的高度透明性。由于代码透明性，代码的维护以及将其添加到多用户开发环境中的代码库的过程变得容易。</a:t>
            </a:r>
          </a:p>
        </p:txBody>
      </p:sp>
      <p:sp>
        <p:nvSpPr>
          <p:cNvPr id="5" name="文本框 4">
            <a:extLst>
              <a:ext uri="{FF2B5EF4-FFF2-40B4-BE49-F238E27FC236}">
                <a16:creationId xmlns:a16="http://schemas.microsoft.com/office/drawing/2014/main" id="{59E82A60-F048-4077-938C-AE9243A485BB}"/>
              </a:ext>
            </a:extLst>
          </p:cNvPr>
          <p:cNvSpPr txBox="1"/>
          <p:nvPr/>
        </p:nvSpPr>
        <p:spPr>
          <a:xfrm>
            <a:off x="215841" y="179921"/>
            <a:ext cx="3766862" cy="1815882"/>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速度</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77" y="2717523"/>
            <a:ext cx="1317625"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307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528</Words>
  <Application>Microsoft Office PowerPoint</Application>
  <PresentationFormat>宽屏</PresentationFormat>
  <Paragraphs>79</Paragraphs>
  <Slides>18</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等线</vt:lpstr>
      <vt:lpstr>微软雅黑</vt:lpstr>
      <vt:lpstr>印品黑体</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苧 王</dc:creator>
  <cp:lastModifiedBy>hemeng1120@qq.com</cp:lastModifiedBy>
  <cp:revision>142</cp:revision>
  <dcterms:created xsi:type="dcterms:W3CDTF">2019-06-28T03:13:00Z</dcterms:created>
  <dcterms:modified xsi:type="dcterms:W3CDTF">2024-03-13T06:40:39Z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